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007580994" r:id="rId2"/>
    <p:sldId id="2007580998" r:id="rId3"/>
    <p:sldId id="2007580997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8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ibaud BARADEL" userId="1bea61a6-26b7-4cdc-971b-362043031f65" providerId="ADAL" clId="{886F34F4-42A5-41CA-AEFD-7736DF976881}"/>
    <pc:docChg chg="undo custSel modSld">
      <pc:chgData name="Thibaud BARADEL" userId="1bea61a6-26b7-4cdc-971b-362043031f65" providerId="ADAL" clId="{886F34F4-42A5-41CA-AEFD-7736DF976881}" dt="2026-08-12T05:50:19.477" v="28" actId="13926"/>
      <pc:docMkLst>
        <pc:docMk/>
      </pc:docMkLst>
      <pc:sldChg chg="modSp mod">
        <pc:chgData name="Thibaud BARADEL" userId="1bea61a6-26b7-4cdc-971b-362043031f65" providerId="ADAL" clId="{886F34F4-42A5-41CA-AEFD-7736DF976881}" dt="2026-08-12T05:50:13.850" v="26" actId="13926"/>
        <pc:sldMkLst>
          <pc:docMk/>
          <pc:sldMk cId="3387503557" sldId="2007580994"/>
        </pc:sldMkLst>
        <pc:spChg chg="mod">
          <ac:chgData name="Thibaud BARADEL" userId="1bea61a6-26b7-4cdc-971b-362043031f65" providerId="ADAL" clId="{886F34F4-42A5-41CA-AEFD-7736DF976881}" dt="2026-08-12T05:50:08.298" v="23" actId="13926"/>
          <ac:spMkLst>
            <pc:docMk/>
            <pc:sldMk cId="3387503557" sldId="2007580994"/>
            <ac:spMk id="2" creationId="{18CE0C99-6B20-4283-D480-3D142914DA94}"/>
          </ac:spMkLst>
        </pc:spChg>
        <pc:spChg chg="mod">
          <ac:chgData name="Thibaud BARADEL" userId="1bea61a6-26b7-4cdc-971b-362043031f65" providerId="ADAL" clId="{886F34F4-42A5-41CA-AEFD-7736DF976881}" dt="2026-08-12T05:50:13.850" v="26" actId="13926"/>
          <ac:spMkLst>
            <pc:docMk/>
            <pc:sldMk cId="3387503557" sldId="2007580994"/>
            <ac:spMk id="9" creationId="{F781CEF4-BD8B-596E-986E-4CA28241276F}"/>
          </ac:spMkLst>
        </pc:spChg>
      </pc:sldChg>
      <pc:sldChg chg="modSp mod">
        <pc:chgData name="Thibaud BARADEL" userId="1bea61a6-26b7-4cdc-971b-362043031f65" providerId="ADAL" clId="{886F34F4-42A5-41CA-AEFD-7736DF976881}" dt="2026-08-12T05:50:19.477" v="28" actId="13926"/>
        <pc:sldMkLst>
          <pc:docMk/>
          <pc:sldMk cId="2770294611" sldId="2007580998"/>
        </pc:sldMkLst>
        <pc:spChg chg="mod">
          <ac:chgData name="Thibaud BARADEL" userId="1bea61a6-26b7-4cdc-971b-362043031f65" providerId="ADAL" clId="{886F34F4-42A5-41CA-AEFD-7736DF976881}" dt="2026-08-12T05:50:19.477" v="28" actId="13926"/>
          <ac:spMkLst>
            <pc:docMk/>
            <pc:sldMk cId="2770294611" sldId="2007580998"/>
            <ac:spMk id="2" creationId="{C6B08EB0-A4B6-012D-E2B4-1D6A0717F167}"/>
          </ac:spMkLst>
        </pc:spChg>
        <pc:spChg chg="mod">
          <ac:chgData name="Thibaud BARADEL" userId="1bea61a6-26b7-4cdc-971b-362043031f65" providerId="ADAL" clId="{886F34F4-42A5-41CA-AEFD-7736DF976881}" dt="2026-08-12T05:50:17.304" v="27" actId="13926"/>
          <ac:spMkLst>
            <pc:docMk/>
            <pc:sldMk cId="2770294611" sldId="2007580998"/>
            <ac:spMk id="9" creationId="{004A643A-B7B6-BFBA-B936-81684BAB06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AD91B-B750-4944-8BE3-65683EDD3548}" type="datetimeFigureOut">
              <a:rPr lang="fr-CH" smtClean="0"/>
              <a:t>12.08.2026</a:t>
            </a:fld>
            <a:endParaRPr lang="fr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E2A74-9EC7-4DAD-986B-72CA3AE4207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61859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0BC1BC-FF6A-1A0A-65AE-F292ED41C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638A97-48DB-8FCA-CC32-1D9E6C815A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40FDE7-94DA-8A17-9EC3-9324A04739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0C470F-1494-8BC3-B9D9-FE4D588767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E2A74-9EC7-4DAD-986B-72CA3AE4207B}" type="slidenum">
              <a:rPr lang="fr-CH" smtClean="0"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1719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0C944-7D09-EB2A-A3C3-07F506D72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73A953-3BD5-F77F-7D0A-96B00AC5FC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43A526-0AF0-B37B-A996-DCFADD2670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DD123-508F-FF22-D25D-CDE2A0F87A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E2A74-9EC7-4DAD-986B-72CA3AE4207B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554768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2EEA6-7066-E934-3207-2F8C6757F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FE52EB-A01C-ACB5-10BF-4C14192F64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AD94A1-F272-2355-61C9-3AB82069E3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DF7AE0-CA20-5AA4-D0B6-FEB122CF3D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E2A74-9EC7-4DAD-986B-72CA3AE4207B}" type="slidenum">
              <a:rPr lang="fr-CH" smtClean="0"/>
              <a:t>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19451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">
            <a:extLst>
              <a:ext uri="{FF2B5EF4-FFF2-40B4-BE49-F238E27FC236}">
                <a16:creationId xmlns:a16="http://schemas.microsoft.com/office/drawing/2014/main" id="{D281EB72-6255-CB0A-1503-7EE4D63C80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4A0747-40C2-F4F4-6DDE-E2CA8A8EB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83061" y="915077"/>
            <a:ext cx="3670739" cy="2387600"/>
          </a:xfrm>
          <a:prstGeom prst="rect">
            <a:avLst/>
          </a:prstGeom>
        </p:spPr>
        <p:txBody>
          <a:bodyPr lIns="36000" rIns="36000" anchor="b">
            <a:normAutofit/>
          </a:bodyPr>
          <a:lstStyle>
            <a:lvl1pPr algn="l">
              <a:defRPr sz="4400"/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0C165D-1ABA-6C9B-201D-5BD57300AEF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83060" y="3317020"/>
            <a:ext cx="3670740" cy="6966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2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 – Date</a:t>
            </a:r>
            <a:endParaRPr lang="fr-CH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EB1662-FFFE-D454-90F2-EBD1166340BA}"/>
              </a:ext>
            </a:extLst>
          </p:cNvPr>
          <p:cNvSpPr/>
          <p:nvPr/>
        </p:nvSpPr>
        <p:spPr>
          <a:xfrm>
            <a:off x="7779028" y="3686294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7719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ple_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11277600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7572375" cy="433548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A4A77C9-63EB-5688-4EED-22F812CDBC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48647" y="1638299"/>
            <a:ext cx="3533775" cy="19645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fr-CH" sz="1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CH" err="1"/>
              <a:t>Add</a:t>
            </a:r>
            <a:r>
              <a:rPr lang="fr-CH"/>
              <a:t> a </a:t>
            </a:r>
            <a:r>
              <a:rPr lang="fr-CH" err="1"/>
              <a:t>picture</a:t>
            </a:r>
            <a:endParaRPr lang="fr-CH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B150CFC-00F2-FCC7-35C4-61472515D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8650" y="3743325"/>
            <a:ext cx="3533775" cy="2230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Key Message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4496ED9-FE82-DFE0-7D9D-71D276D70A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9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tropla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6201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_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39CD332-2057-9DAB-DEF4-BFB4B99AC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110C7F-9D9E-580C-1552-DC58634683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78625" y="3226046"/>
            <a:ext cx="35560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THANK YOU</a:t>
            </a:r>
            <a:endParaRPr lang="fr-CH"/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A6EFA4EE-2E46-8617-5C83-C23A4FA0E68A}"/>
              </a:ext>
            </a:extLst>
          </p:cNvPr>
          <p:cNvSpPr/>
          <p:nvPr/>
        </p:nvSpPr>
        <p:spPr>
          <a:xfrm>
            <a:off x="6882288" y="4509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B068187-253B-ED1F-CFCF-CAC86A4650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8919263" y="5368255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38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11277600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11277600" cy="4335484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 userDrawn="1"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EBFCB35-B362-2F55-A2F9-5BB9C8FC6B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015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11277600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7572375" cy="433548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 userDrawn="1"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A4A77C9-63EB-5688-4EED-22F812CDBC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48647" y="1638299"/>
            <a:ext cx="3533775" cy="19645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fr-CH" sz="1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CH" err="1"/>
              <a:t>Add</a:t>
            </a:r>
            <a:r>
              <a:rPr lang="fr-CH"/>
              <a:t> a </a:t>
            </a:r>
            <a:r>
              <a:rPr lang="fr-CH" err="1"/>
              <a:t>picture</a:t>
            </a:r>
            <a:endParaRPr lang="fr-CH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B150CFC-00F2-FCC7-35C4-61472515D3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8650" y="3743325"/>
            <a:ext cx="3533775" cy="2230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Key Message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4496ED9-FE82-DFE0-7D9D-71D276D70A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760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7">
            <a:extLst>
              <a:ext uri="{FF2B5EF4-FFF2-40B4-BE49-F238E27FC236}">
                <a16:creationId xmlns:a16="http://schemas.microsoft.com/office/drawing/2014/main" id="{0FA5B0E4-4696-800A-548E-0B3A21A476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7EBD416-D1F4-735E-3912-4F59C1F6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7360" y="250825"/>
            <a:ext cx="577995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AGENDA</a:t>
            </a:r>
            <a:endParaRPr lang="fr-CH"/>
          </a:p>
        </p:txBody>
      </p:sp>
      <p:sp>
        <p:nvSpPr>
          <p:cNvPr id="8" name="Espace réservé du texte 9">
            <a:extLst>
              <a:ext uri="{FF2B5EF4-FFF2-40B4-BE49-F238E27FC236}">
                <a16:creationId xmlns:a16="http://schemas.microsoft.com/office/drawing/2014/main" id="{79E760DB-C36E-E22D-1738-8556C52AB9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68424" y="1684041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E20741CA-8A2A-F404-7DD3-4450648D05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7360" y="1684041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541199E-C508-E5E0-E3CE-00D5B4DEC7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7360" y="2126239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06424561-E09E-AA91-3E90-0F786DBB8F5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7360" y="2568437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03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523F34F5-22CD-1D63-B0E4-9EE1172CE49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47360" y="3010635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04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263FF1E5-24E3-E60A-EA80-9D34586907F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7360" y="3452833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05</a:t>
            </a:r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22A44AAF-A3AE-67F2-E5B3-E5DE8A66868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68424" y="2126306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4715643F-0698-2B7A-6BCB-AD32FF9C55C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8424" y="2568571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6" name="Espace réservé du texte 9">
            <a:extLst>
              <a:ext uri="{FF2B5EF4-FFF2-40B4-BE49-F238E27FC236}">
                <a16:creationId xmlns:a16="http://schemas.microsoft.com/office/drawing/2014/main" id="{6AAB827E-D419-0A13-0F14-45DE4687AEB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8424" y="3010836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7" name="Espace réservé du texte 9">
            <a:extLst>
              <a:ext uri="{FF2B5EF4-FFF2-40B4-BE49-F238E27FC236}">
                <a16:creationId xmlns:a16="http://schemas.microsoft.com/office/drawing/2014/main" id="{D4EB32DC-DD0E-CA19-767B-172869AE9B6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68424" y="3453101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8" name="Espace réservé du texte 9">
            <a:extLst>
              <a:ext uri="{FF2B5EF4-FFF2-40B4-BE49-F238E27FC236}">
                <a16:creationId xmlns:a16="http://schemas.microsoft.com/office/drawing/2014/main" id="{B8613A57-A69A-ED01-DAB4-E3CBD651CB1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47360" y="3895031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06</a:t>
            </a:r>
          </a:p>
        </p:txBody>
      </p:sp>
      <p:sp>
        <p:nvSpPr>
          <p:cNvPr id="19" name="Espace réservé du texte 9">
            <a:extLst>
              <a:ext uri="{FF2B5EF4-FFF2-40B4-BE49-F238E27FC236}">
                <a16:creationId xmlns:a16="http://schemas.microsoft.com/office/drawing/2014/main" id="{0E9FAB71-662B-2E33-1341-32E169F991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68424" y="3895366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0" name="Espace réservé du texte 9">
            <a:extLst>
              <a:ext uri="{FF2B5EF4-FFF2-40B4-BE49-F238E27FC236}">
                <a16:creationId xmlns:a16="http://schemas.microsoft.com/office/drawing/2014/main" id="{B5AC483B-DCF0-9CE0-A88E-369F4AD52D9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47360" y="4337229"/>
            <a:ext cx="684000" cy="43101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07</a:t>
            </a:r>
          </a:p>
        </p:txBody>
      </p:sp>
      <p:sp>
        <p:nvSpPr>
          <p:cNvPr id="21" name="Espace réservé du texte 9">
            <a:extLst>
              <a:ext uri="{FF2B5EF4-FFF2-40B4-BE49-F238E27FC236}">
                <a16:creationId xmlns:a16="http://schemas.microsoft.com/office/drawing/2014/main" id="{FDE0E214-E410-B7C4-C332-6B7D42981CE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68424" y="4337631"/>
            <a:ext cx="5158892" cy="431015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18E7C554-CFDD-83A3-9F5B-0CE34959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68" y="1472595"/>
            <a:ext cx="1973013" cy="197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269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7">
            <a:extLst>
              <a:ext uri="{FF2B5EF4-FFF2-40B4-BE49-F238E27FC236}">
                <a16:creationId xmlns:a16="http://schemas.microsoft.com/office/drawing/2014/main" id="{0FA5B0E4-4696-800A-548E-0B3A21A476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7EBD416-D1F4-735E-3912-4F59C1F6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7360" y="250825"/>
            <a:ext cx="577995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AGENDA</a:t>
            </a:r>
            <a:endParaRPr lang="fr-CH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18E7C554-CFDD-83A3-9F5B-0CE34959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68" y="1472595"/>
            <a:ext cx="1973013" cy="1973013"/>
          </a:xfrm>
          <a:prstGeom prst="rect">
            <a:avLst/>
          </a:prstGeom>
        </p:spPr>
      </p:pic>
      <p:sp>
        <p:nvSpPr>
          <p:cNvPr id="2" name="Espace réservé du texte 9">
            <a:extLst>
              <a:ext uri="{FF2B5EF4-FFF2-40B4-BE49-F238E27FC236}">
                <a16:creationId xmlns:a16="http://schemas.microsoft.com/office/drawing/2014/main" id="{14456B29-6A7D-4BAA-64B2-9E70390471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68424" y="1333521"/>
            <a:ext cx="5158892" cy="3693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3" name="Espace réservé du texte 9">
            <a:extLst>
              <a:ext uri="{FF2B5EF4-FFF2-40B4-BE49-F238E27FC236}">
                <a16:creationId xmlns:a16="http://schemas.microsoft.com/office/drawing/2014/main" id="{1718284E-D607-36AB-123F-04AA98DAD8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7360" y="1333521"/>
            <a:ext cx="684000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5D36831B-992B-2694-EEA3-18F4F932A8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41800" y="1720150"/>
            <a:ext cx="5095956" cy="2862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285750" indent="-285750">
              <a:buFontTx/>
              <a:buBlip>
                <a:blip r:embed="rId4"/>
              </a:buBlip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562059E8-AFCF-1855-E5F6-602F1375D0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1800" y="2023679"/>
            <a:ext cx="5095956" cy="2862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285750" indent="-285750">
              <a:buFontTx/>
              <a:buBlip>
                <a:blip r:embed="rId4"/>
              </a:buBlip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2" name="Espace réservé du texte 9">
            <a:extLst>
              <a:ext uri="{FF2B5EF4-FFF2-40B4-BE49-F238E27FC236}">
                <a16:creationId xmlns:a16="http://schemas.microsoft.com/office/drawing/2014/main" id="{6D600837-8D4A-9D8A-3F97-2247777035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68424" y="2401067"/>
            <a:ext cx="5158892" cy="3693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3" name="Espace réservé du texte 9">
            <a:extLst>
              <a:ext uri="{FF2B5EF4-FFF2-40B4-BE49-F238E27FC236}">
                <a16:creationId xmlns:a16="http://schemas.microsoft.com/office/drawing/2014/main" id="{B7752CF1-E664-1D3A-E89D-EA62BC99F5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7360" y="2401067"/>
            <a:ext cx="684000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02</a:t>
            </a:r>
          </a:p>
        </p:txBody>
      </p:sp>
      <p:sp>
        <p:nvSpPr>
          <p:cNvPr id="24" name="Espace réservé du texte 9">
            <a:extLst>
              <a:ext uri="{FF2B5EF4-FFF2-40B4-BE49-F238E27FC236}">
                <a16:creationId xmlns:a16="http://schemas.microsoft.com/office/drawing/2014/main" id="{6E0D3242-C357-B52E-BC87-E73AB34BB8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41800" y="2787696"/>
            <a:ext cx="5095956" cy="286232"/>
          </a:xfrm>
          <a:prstGeom prst="rect">
            <a:avLst/>
          </a:prstGeom>
        </p:spPr>
        <p:txBody>
          <a:bodyPr vert="horz" wrap="square" lIns="91440" tIns="45720" rIns="36000" bIns="45720" rtlCol="0" anchor="t" anchorCtr="0">
            <a:spAutoFit/>
          </a:bodyPr>
          <a:lstStyle>
            <a:lvl1pPr marL="228600" indent="-228600">
              <a:buFontTx/>
              <a:buBlip>
                <a:blip r:embed="rId4"/>
              </a:buBlip>
              <a:defRPr lang="fr-FR" sz="1400" dirty="0">
                <a:latin typeface="+mj-lt"/>
              </a:defRPr>
            </a:lvl1pPr>
          </a:lstStyle>
          <a:p>
            <a:pPr marL="285750" lvl="0" indent="-285750">
              <a:buFontTx/>
              <a:buBlip>
                <a:blip r:embed="rId4"/>
              </a:buBlip>
            </a:pPr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5" name="Espace réservé du texte 9">
            <a:extLst>
              <a:ext uri="{FF2B5EF4-FFF2-40B4-BE49-F238E27FC236}">
                <a16:creationId xmlns:a16="http://schemas.microsoft.com/office/drawing/2014/main" id="{9CBE6D52-194E-9431-8957-2D03C85D16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41800" y="3091225"/>
            <a:ext cx="5095956" cy="286232"/>
          </a:xfrm>
          <a:prstGeom prst="rect">
            <a:avLst/>
          </a:prstGeom>
        </p:spPr>
        <p:txBody>
          <a:bodyPr vert="horz" wrap="square" lIns="91440" tIns="45720" rIns="36000" bIns="45720" rtlCol="0" anchor="t" anchorCtr="0">
            <a:spAutoFit/>
          </a:bodyPr>
          <a:lstStyle>
            <a:lvl1pPr marL="228600" indent="-228600">
              <a:buFontTx/>
              <a:buBlip>
                <a:blip r:embed="rId4"/>
              </a:buBlip>
              <a:defRPr lang="fr-FR" sz="1400" dirty="0">
                <a:latin typeface="+mj-lt"/>
              </a:defRPr>
            </a:lvl1pPr>
          </a:lstStyle>
          <a:p>
            <a:pPr marL="285750" lvl="0" indent="-285750">
              <a:buFontTx/>
              <a:buBlip>
                <a:blip r:embed="rId4"/>
              </a:buBlip>
            </a:pPr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8" name="Espace réservé du texte 9">
            <a:extLst>
              <a:ext uri="{FF2B5EF4-FFF2-40B4-BE49-F238E27FC236}">
                <a16:creationId xmlns:a16="http://schemas.microsoft.com/office/drawing/2014/main" id="{79625E00-74F2-CCE5-EFDB-7B6772AE560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68424" y="3468613"/>
            <a:ext cx="5158892" cy="3693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29" name="Espace réservé du texte 9">
            <a:extLst>
              <a:ext uri="{FF2B5EF4-FFF2-40B4-BE49-F238E27FC236}">
                <a16:creationId xmlns:a16="http://schemas.microsoft.com/office/drawing/2014/main" id="{8498DF0F-D4D8-0A49-694A-6FA354C5F6F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7360" y="3468613"/>
            <a:ext cx="684000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03</a:t>
            </a:r>
          </a:p>
        </p:txBody>
      </p:sp>
      <p:sp>
        <p:nvSpPr>
          <p:cNvPr id="30" name="Espace réservé du texte 9">
            <a:extLst>
              <a:ext uri="{FF2B5EF4-FFF2-40B4-BE49-F238E27FC236}">
                <a16:creationId xmlns:a16="http://schemas.microsoft.com/office/drawing/2014/main" id="{A588FAEE-A8C3-F545-0C5E-AF89FA7586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41800" y="3855242"/>
            <a:ext cx="5095956" cy="286232"/>
          </a:xfrm>
          <a:prstGeom prst="rect">
            <a:avLst/>
          </a:prstGeom>
        </p:spPr>
        <p:txBody>
          <a:bodyPr vert="horz" wrap="square" lIns="91440" tIns="45720" rIns="36000" bIns="45720" rtlCol="0" anchor="t" anchorCtr="0">
            <a:spAutoFit/>
          </a:bodyPr>
          <a:lstStyle>
            <a:lvl1pPr marL="228600" indent="-228600">
              <a:buFontTx/>
              <a:buBlip>
                <a:blip r:embed="rId4"/>
              </a:buBlip>
              <a:defRPr lang="fr-FR" sz="1400" dirty="0">
                <a:latin typeface="+mj-lt"/>
              </a:defRPr>
            </a:lvl1pPr>
          </a:lstStyle>
          <a:p>
            <a:pPr marL="285750" lvl="0" indent="-285750">
              <a:buFontTx/>
              <a:buBlip>
                <a:blip r:embed="rId4"/>
              </a:buBlip>
            </a:pPr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31" name="Espace réservé du texte 9">
            <a:extLst>
              <a:ext uri="{FF2B5EF4-FFF2-40B4-BE49-F238E27FC236}">
                <a16:creationId xmlns:a16="http://schemas.microsoft.com/office/drawing/2014/main" id="{67FCF912-AFB2-B75E-D487-9AEC153AAE2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41800" y="4158771"/>
            <a:ext cx="5095956" cy="286232"/>
          </a:xfrm>
          <a:prstGeom prst="rect">
            <a:avLst/>
          </a:prstGeom>
        </p:spPr>
        <p:txBody>
          <a:bodyPr vert="horz" wrap="square" lIns="91440" tIns="45720" rIns="36000" bIns="45720" rtlCol="0" anchor="t" anchorCtr="0">
            <a:spAutoFit/>
          </a:bodyPr>
          <a:lstStyle>
            <a:lvl1pPr marL="228600" indent="-228600">
              <a:buFontTx/>
              <a:buBlip>
                <a:blip r:embed="rId4"/>
              </a:buBlip>
              <a:defRPr lang="fr-FR" sz="1400" dirty="0">
                <a:latin typeface="+mj-lt"/>
              </a:defRPr>
            </a:lvl1pPr>
          </a:lstStyle>
          <a:p>
            <a:pPr marL="285750" lvl="0" indent="-285750">
              <a:buFontTx/>
              <a:buBlip>
                <a:blip r:embed="rId4"/>
              </a:buBlip>
            </a:pPr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8" name="Espace réservé du texte 9">
            <a:extLst>
              <a:ext uri="{FF2B5EF4-FFF2-40B4-BE49-F238E27FC236}">
                <a16:creationId xmlns:a16="http://schemas.microsoft.com/office/drawing/2014/main" id="{7B8DBC9C-11F5-15A7-F96A-F99EF38992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8424" y="4536159"/>
            <a:ext cx="5158892" cy="369332"/>
          </a:xfrm>
          <a:prstGeom prst="rect">
            <a:avLst/>
          </a:prstGeom>
        </p:spPr>
        <p:txBody>
          <a:bodyPr wrap="square" rIns="36000" anchor="t" anchorCtr="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Click to </a:t>
            </a:r>
            <a:r>
              <a:rPr lang="fr-FR" err="1"/>
              <a:t>edit</a:t>
            </a:r>
            <a:r>
              <a:rPr lang="fr-FR"/>
              <a:t> </a:t>
            </a:r>
            <a:r>
              <a:rPr lang="fr-FR" err="1"/>
              <a:t>text</a:t>
            </a:r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9C78021-50F8-825C-C59A-2B8A65D487D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47360" y="4536159"/>
            <a:ext cx="684000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20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483408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7">
            <a:extLst>
              <a:ext uri="{FF2B5EF4-FFF2-40B4-BE49-F238E27FC236}">
                <a16:creationId xmlns:a16="http://schemas.microsoft.com/office/drawing/2014/main" id="{0FA5B0E4-4696-800A-548E-0B3A21A476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7EBD416-D1F4-735E-3912-4F59C1F6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8973" y="1810540"/>
            <a:ext cx="577995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CHAPTER 00</a:t>
            </a:r>
            <a:endParaRPr lang="fr-CH"/>
          </a:p>
        </p:txBody>
      </p:sp>
      <p:sp>
        <p:nvSpPr>
          <p:cNvPr id="27" name="object 5">
            <a:extLst>
              <a:ext uri="{FF2B5EF4-FFF2-40B4-BE49-F238E27FC236}">
                <a16:creationId xmlns:a16="http://schemas.microsoft.com/office/drawing/2014/main" id="{0616F3A8-5CAA-2BCC-4AEA-8A62E7C47934}"/>
              </a:ext>
            </a:extLst>
          </p:cNvPr>
          <p:cNvSpPr/>
          <p:nvPr/>
        </p:nvSpPr>
        <p:spPr>
          <a:xfrm>
            <a:off x="4769128" y="2972372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Espace réservé du texte 9">
            <a:extLst>
              <a:ext uri="{FF2B5EF4-FFF2-40B4-BE49-F238E27FC236}">
                <a16:creationId xmlns:a16="http://schemas.microsoft.com/office/drawing/2014/main" id="{25206658-E6A7-8E2A-B832-A9183798E1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46639" y="1512070"/>
            <a:ext cx="2002789" cy="2167260"/>
          </a:xfrm>
          <a:prstGeom prst="rect">
            <a:avLst/>
          </a:prstGeom>
        </p:spPr>
        <p:txBody>
          <a:bodyPr vert="horz" wrap="square" lIns="0" tIns="12700" rIns="0" bIns="0" rtlCol="0" anchor="ctr" anchorCtr="0">
            <a:spAutoFit/>
          </a:bodyPr>
          <a:lstStyle>
            <a:lvl1pPr marL="0" indent="0" algn="ctr">
              <a:buNone/>
              <a:defRPr lang="fr-FR" sz="14000" spc="-5" dirty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marL="12700" lvl="0">
              <a:lnSpc>
                <a:spcPct val="100000"/>
              </a:lnSpc>
              <a:spcBef>
                <a:spcPts val="100"/>
              </a:spcBef>
            </a:pPr>
            <a:r>
              <a:rPr lang="fr-FR"/>
              <a:t>00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29CA1D2E-B621-CE8E-85C0-3C42781E2F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1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_WW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FCD1952-5DCA-9B42-7AC6-679D74F6D5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9" b="7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5149049"/>
            <a:ext cx="12191999" cy="1150056"/>
          </a:xfrm>
          <a:prstGeom prst="rect">
            <a:avLst/>
          </a:prstGeom>
          <a:solidFill>
            <a:schemeClr val="bg1">
              <a:lumMod val="95000"/>
              <a:alpha val="14000"/>
            </a:schemeClr>
          </a:solidFill>
        </p:spPr>
        <p:txBody>
          <a:bodyPr lIns="684000">
            <a:noAutofit/>
          </a:bodyPr>
          <a:lstStyle>
            <a:lvl1pPr>
              <a:defRPr sz="4000">
                <a:solidFill>
                  <a:srgbClr val="E4EF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B391A45F-CF2E-6F05-F822-8D3DCE2032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269798" y="5541515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6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pter2_WW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7">
            <a:extLst>
              <a:ext uri="{FF2B5EF4-FFF2-40B4-BE49-F238E27FC236}">
                <a16:creationId xmlns:a16="http://schemas.microsoft.com/office/drawing/2014/main" id="{DA7A6766-4300-9613-51F7-0FE3FE044A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16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5149049"/>
            <a:ext cx="12191999" cy="1150056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txBody>
          <a:bodyPr lIns="684000">
            <a:noAutofit/>
          </a:bodyPr>
          <a:lstStyle>
            <a:lvl1pPr>
              <a:defRPr sz="4000">
                <a:solidFill>
                  <a:srgbClr val="E4EF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2AB37DA1-6CBC-E9C4-C3E3-B3C182C7EF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269796" y="5541515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6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84360-613E-0DF9-1AC5-FBFF5AB098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11277600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11277600" cy="4335484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432435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479DD27-4969-1E45-96DC-344410464D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19469"/>
            <a:ext cx="5163676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413E1E10-D380-5A7D-1B83-30D6A30EB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1125" y="219469"/>
            <a:ext cx="5163676" cy="23346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r">
              <a:buNone/>
              <a:defRPr sz="1000" b="1"/>
            </a:lvl1pPr>
          </a:lstStyle>
          <a:p>
            <a:pPr lvl="0"/>
            <a:r>
              <a:rPr lang="fr-FR" err="1"/>
              <a:t>Sub</a:t>
            </a:r>
            <a:r>
              <a:rPr lang="fr-FR"/>
              <a:t> </a:t>
            </a:r>
            <a:r>
              <a:rPr lang="fr-FR" err="1"/>
              <a:t>chapter</a:t>
            </a:r>
            <a:endParaRPr lang="fr-FR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EBFCB35-B362-2F55-A2F9-5BB9C8FC6B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52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_S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301"/>
            <a:ext cx="5514975" cy="4343050"/>
          </a:xfrm>
          <a:prstGeom prst="rect">
            <a:avLst/>
          </a:prstGeom>
        </p:spPr>
        <p:txBody>
          <a:bodyPr/>
          <a:lstStyle>
            <a:lvl1pPr marL="457200" indent="-457200">
              <a:buFont typeface="Wingdings" panose="05000000000000000000" pitchFamily="2" charset="2"/>
              <a:buChar char="§"/>
              <a:defRPr>
                <a:latin typeface="+mj-lt"/>
              </a:defRPr>
            </a:lvl1pPr>
            <a:lvl2pPr marL="800100" indent="-342900">
              <a:buFont typeface="Wingdings" panose="05000000000000000000" pitchFamily="2" charset="2"/>
              <a:buChar char="§"/>
              <a:defRPr>
                <a:latin typeface="+mj-lt"/>
              </a:defRPr>
            </a:lvl2pPr>
            <a:lvl3pPr marL="1257300" indent="-342900">
              <a:buFont typeface="Wingdings" panose="05000000000000000000" pitchFamily="2" charset="2"/>
              <a:buChar char="§"/>
              <a:defRPr>
                <a:latin typeface="+mj-lt"/>
              </a:defRPr>
            </a:lvl3pPr>
            <a:lvl4pPr marL="1657350" indent="-285750">
              <a:buFont typeface="Wingdings" panose="05000000000000000000" pitchFamily="2" charset="2"/>
              <a:buChar char="§"/>
              <a:defRPr>
                <a:latin typeface="+mj-lt"/>
              </a:defRPr>
            </a:lvl4pPr>
            <a:lvl5pPr marL="2114550" indent="-285750">
              <a:buFont typeface="Wingdings" panose="05000000000000000000" pitchFamily="2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3950" y="6235822"/>
            <a:ext cx="3313430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/>
        </p:nvSpPr>
        <p:spPr>
          <a:xfrm>
            <a:off x="557688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7719BBB-4ABA-FE51-3776-5EE5F3EEB37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 anchorCtr="0">
            <a:normAutofit/>
          </a:bodyPr>
          <a:lstStyle>
            <a:lvl1pPr marL="0" marR="0" indent="0" algn="ctr" defTabSz="1320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/>
            </a:lvl1pPr>
          </a:lstStyle>
          <a:p>
            <a:pPr marL="0" marR="0" lvl="0" indent="0" algn="ctr" defTabSz="1320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image to placeholder</a:t>
            </a:r>
            <a:endParaRPr lang="fr-FR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331E589-2D76-B523-B14F-A59FE0A283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11007"/>
            <a:ext cx="5514975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86793F85-54A2-DD9C-4490-E387D19825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19469"/>
            <a:ext cx="5514974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87096065-5875-6563-2F52-796282FE40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4380423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345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_S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4A80-D5D9-DC9E-6978-3EEABC49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5311" y="1638300"/>
            <a:ext cx="5514975" cy="4335483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+mj-lt"/>
              </a:defRPr>
            </a:lvl1pPr>
            <a:lvl2pPr marL="685800" indent="-228600">
              <a:buFont typeface="Wingdings" panose="05000000000000000000" pitchFamily="2" charset="2"/>
              <a:buChar char="§"/>
              <a:defRPr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§"/>
              <a:defRPr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§"/>
              <a:defRPr>
                <a:latin typeface="+mj-lt"/>
              </a:defRPr>
            </a:lvl4pPr>
            <a:lvl5pPr marL="2057400" indent="-228600">
              <a:buFont typeface="Wingdings" panose="05000000000000000000" pitchFamily="2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59A1B-0B91-A527-E761-44AC5399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72061" y="6235822"/>
            <a:ext cx="3705226" cy="365125"/>
          </a:xfrm>
          <a:prstGeom prst="rect">
            <a:avLst/>
          </a:prstGeom>
        </p:spPr>
        <p:txBody>
          <a:bodyPr/>
          <a:lstStyle>
            <a:lvl1pPr algn="l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H"/>
              <a:t>[</a:t>
            </a:r>
            <a:r>
              <a:rPr lang="fr-CH" err="1"/>
              <a:t>Title</a:t>
            </a:r>
            <a:r>
              <a:rPr lang="fr-CH"/>
              <a:t>] – </a:t>
            </a:r>
            <a:r>
              <a:rPr lang="fr-CH" err="1"/>
              <a:t>Subject</a:t>
            </a:r>
            <a:r>
              <a:rPr lang="fr-CH"/>
              <a:t>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DAC7F-1A47-998A-6102-2CCD9D69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5311" y="6235822"/>
            <a:ext cx="615950" cy="365125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03AC4922-AAFE-4152-B4A9-0BC2E689C6E9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AB3C052B-A387-A334-C017-3ADB65E8136D}"/>
              </a:ext>
            </a:extLst>
          </p:cNvPr>
          <p:cNvSpPr/>
          <p:nvPr/>
        </p:nvSpPr>
        <p:spPr>
          <a:xfrm>
            <a:off x="6305799" y="1207078"/>
            <a:ext cx="1080135" cy="90170"/>
          </a:xfrm>
          <a:custGeom>
            <a:avLst/>
            <a:gdLst/>
            <a:ahLst/>
            <a:cxnLst/>
            <a:rect l="l" t="t" r="r" b="b"/>
            <a:pathLst>
              <a:path w="1080134" h="90170">
                <a:moveTo>
                  <a:pt x="1079995" y="0"/>
                </a:moveTo>
                <a:lnTo>
                  <a:pt x="0" y="0"/>
                </a:lnTo>
                <a:lnTo>
                  <a:pt x="0" y="90004"/>
                </a:lnTo>
                <a:lnTo>
                  <a:pt x="1079995" y="90004"/>
                </a:lnTo>
                <a:lnTo>
                  <a:pt x="107999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7719BBB-4ABA-FE51-3776-5EE5F3EEB37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 anchorCtr="0">
            <a:normAutofit/>
          </a:bodyPr>
          <a:lstStyle>
            <a:lvl1pPr marL="0" marR="0" indent="0" algn="ctr" defTabSz="1320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/>
            </a:lvl1pPr>
          </a:lstStyle>
          <a:p>
            <a:pPr marL="0" marR="0" lvl="0" indent="0" algn="ctr" defTabSz="1320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image to placeholder</a:t>
            </a:r>
            <a:endParaRPr lang="fr-FR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3EFEBA9-5A7A-D9A3-8019-FF58821F37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5310" y="511007"/>
            <a:ext cx="5514975" cy="5979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Title</a:t>
            </a:r>
            <a:endParaRPr lang="fr-CH"/>
          </a:p>
        </p:txBody>
      </p:sp>
      <p:sp>
        <p:nvSpPr>
          <p:cNvPr id="36" name="Espace réservé du texte 9">
            <a:extLst>
              <a:ext uri="{FF2B5EF4-FFF2-40B4-BE49-F238E27FC236}">
                <a16:creationId xmlns:a16="http://schemas.microsoft.com/office/drawing/2014/main" id="{CF6A96E4-C8D8-9E77-7E00-A1BDAD52F6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05311" y="219469"/>
            <a:ext cx="5514974" cy="233462"/>
          </a:xfrm>
          <a:prstGeom prst="rect">
            <a:avLst/>
          </a:prstGeom>
        </p:spPr>
        <p:txBody>
          <a:bodyPr wrap="square" lIns="144000" anchor="t" anchorCtr="0">
            <a:spAutoFit/>
          </a:bodyPr>
          <a:lstStyle>
            <a:lvl1pPr marL="0" indent="0">
              <a:buNone/>
              <a:defRPr sz="1000" b="1"/>
            </a:lvl1pPr>
          </a:lstStyle>
          <a:p>
            <a:pPr lvl="0"/>
            <a:r>
              <a:rPr lang="fr-FR"/>
              <a:t>00 </a:t>
            </a:r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41263BD1-54D8-C291-1609-8D0F7EBCA0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2" b="40785"/>
          <a:stretch/>
        </p:blipFill>
        <p:spPr>
          <a:xfrm>
            <a:off x="10060248" y="6235822"/>
            <a:ext cx="1700424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62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hink-cell data - do not delete" hidden="1">
            <a:extLst>
              <a:ext uri="{FF2B5EF4-FFF2-40B4-BE49-F238E27FC236}">
                <a16:creationId xmlns:a16="http://schemas.microsoft.com/office/drawing/2014/main" id="{F3421BED-83E2-7C33-4E44-40609589DCB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5144260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17" imgW="416" imgH="416" progId="TCLayout.ActiveDocument.1">
                  <p:embed/>
                </p:oleObj>
              </mc:Choice>
              <mc:Fallback>
                <p:oleObj name="Diapositive think-cell" r:id="rId17" imgW="416" imgH="416" progId="TCLayout.ActiveDocument.1">
                  <p:embed/>
                  <p:pic>
                    <p:nvPicPr>
                      <p:cNvPr id="1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3421BED-83E2-7C33-4E44-40609589DC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0676BA-0C5E-1E78-A74F-21E2F4FB4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9811E1-061A-841E-446D-C89277D09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7544D7-9209-3A31-DA67-F796631682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C32F0-D3CA-EEB2-0FA4-610E44A3F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H"/>
              <a:t>[Title] – Subject &amp; 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07A2E-7557-F72B-68D3-9F44FBB829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C4922-AAFE-4152-B4A9-0BC2E689C6E9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4899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7B614-4FB7-4883-F36C-9E474660E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A4BBDABD-6660-3F26-27EC-F214D92355A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BBDABD-6660-3F26-27EC-F214D92355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8CE0C99-6B20-4283-D480-3D142914D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/>
          </a:bodyPr>
          <a:lstStyle/>
          <a:p>
            <a:r>
              <a:rPr lang="fr-CH" dirty="0">
                <a:highlight>
                  <a:srgbClr val="FFFF00"/>
                </a:highlight>
              </a:rPr>
              <a:t>Luminox LAB (Example)</a:t>
            </a:r>
            <a:endParaRPr lang="fr-CH" dirty="0">
              <a:highlight>
                <a:srgbClr val="FFFF00"/>
              </a:highlight>
              <a:cs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81CEF4-BD8B-596E-986E-4CA28241276F}"/>
              </a:ext>
            </a:extLst>
          </p:cNvPr>
          <p:cNvSpPr/>
          <p:nvPr/>
        </p:nvSpPr>
        <p:spPr>
          <a:xfrm>
            <a:off x="95250" y="1472183"/>
            <a:ext cx="5848350" cy="36268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45720" rIns="288000" bIns="45720" rtlCol="0" anchor="t" anchorCtr="0"/>
          <a:lstStyle/>
          <a:p>
            <a:pPr lvl="0" algn="ctr">
              <a:defRPr/>
            </a:pPr>
            <a:endParaRPr lang="en-US" sz="1200" noProof="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LUMINOX LAB</a:t>
            </a:r>
          </a:p>
          <a:p>
            <a:pPr lvl="0">
              <a:defRPr/>
            </a:pP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Pioneering Light-Driven Horology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Founded</a:t>
            </a: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: 2018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Headquarters</a:t>
            </a: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: Lausanne, Switzerland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Core Expertise</a:t>
            </a: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: Photonic micro-engineering, sustainable energy integration, advanced materials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Mission</a:t>
            </a: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: To revolutionize watchmaking by harnessing light as a perpetual energy source, blending Swiss craftsmanship with next-gen technology.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lvl="0"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Key Achievements: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Developed the world’s first transparent micro-solar dial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Partnered with EPFL for photonic energy research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Finalist at the 2024 </a:t>
            </a:r>
            <a:r>
              <a:rPr lang="en-US" sz="1200" dirty="0" err="1">
                <a:solidFill>
                  <a:schemeClr val="tx1"/>
                </a:solidFill>
                <a:highlight>
                  <a:srgbClr val="FFFF00"/>
                </a:highlight>
              </a:rPr>
              <a:t>SwissTech</a:t>
            </a: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 Innovation Awards</a:t>
            </a:r>
          </a:p>
          <a:p>
            <a:pPr lvl="1">
              <a:defRPr/>
            </a:pPr>
            <a:endParaRPr lang="en-US" sz="12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lvl="0">
              <a:defRPr/>
            </a:pP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“We blend tradition with technology to shape the next generation of timekeeping.”</a:t>
            </a:r>
          </a:p>
          <a:p>
            <a:pPr lvl="0">
              <a:defRPr/>
            </a:pPr>
            <a:endParaRPr lang="en-US" sz="1200" noProof="0" dirty="0">
              <a:solidFill>
                <a:schemeClr val="tx1"/>
              </a:solidFill>
            </a:endParaRPr>
          </a:p>
          <a:p>
            <a:pPr lvl="0">
              <a:defRPr/>
            </a:pPr>
            <a:endParaRPr lang="en-US" sz="1200" noProof="0" dirty="0">
              <a:solidFill>
                <a:schemeClr val="tx1"/>
              </a:solidFill>
            </a:endParaRP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en-US" sz="1200" noProof="0" dirty="0">
              <a:solidFill>
                <a:schemeClr val="tx1"/>
              </a:solidFill>
            </a:endParaRP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en-GB" sz="1200" noProof="0" dirty="0">
              <a:solidFill>
                <a:schemeClr val="tx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FA4A4AE-CB03-5C63-05D8-F1A3289EA18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38701"/>
          <a:stretch/>
        </p:blipFill>
        <p:spPr>
          <a:xfrm>
            <a:off x="6096000" y="0"/>
            <a:ext cx="63348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03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A054E-99F4-D348-7A9F-BFCADA3AD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D215682C-1D30-62A6-8571-CDE79801EAD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215682C-1D30-62A6-8571-CDE79801EA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6B08EB0-A4B6-012D-E2B4-1D6A0717F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/>
          </a:bodyPr>
          <a:lstStyle/>
          <a:p>
            <a:r>
              <a:rPr lang="fr-CH" dirty="0">
                <a:highlight>
                  <a:srgbClr val="FFFF00"/>
                </a:highlight>
              </a:rPr>
              <a:t>SOLARSKIN™ </a:t>
            </a:r>
            <a:r>
              <a:rPr lang="fr-CH" dirty="0" err="1">
                <a:highlight>
                  <a:srgbClr val="FFFF00"/>
                </a:highlight>
              </a:rPr>
              <a:t>Technology</a:t>
            </a:r>
            <a:endParaRPr lang="fr-CH" dirty="0">
              <a:highlight>
                <a:srgbClr val="FFFF00"/>
              </a:highlight>
              <a:cs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4A643A-B7B6-BFBA-B936-81684BAB065D}"/>
              </a:ext>
            </a:extLst>
          </p:cNvPr>
          <p:cNvSpPr/>
          <p:nvPr/>
        </p:nvSpPr>
        <p:spPr>
          <a:xfrm>
            <a:off x="120650" y="1459344"/>
            <a:ext cx="5842000" cy="5250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45720" rIns="288000" bIns="45720" rtlCol="0" anchor="t" anchorCtr="0"/>
          <a:lstStyle/>
          <a:p>
            <a:pPr lvl="0"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SOLARSKIN™ Technology</a:t>
            </a:r>
          </a:p>
          <a:p>
            <a:pPr lvl="0">
              <a:defRPr/>
            </a:pP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Invisible Solar Power for Mechanical Watches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What it is: </a:t>
            </a: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A transparent, ultra-thin photovoltaic film seamlessly integrated beneath sapphire crystal, enabling mechanical watches to recharge auxiliary functions using ambient light.</a:t>
            </a:r>
          </a:p>
          <a:p>
            <a:pPr lvl="0">
              <a:defRPr/>
            </a:pPr>
            <a:endParaRPr lang="en-US" sz="12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Why it matters: </a:t>
            </a: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Extends power reserve for hybrid mechanical complications. Maintains full transparency and aesthetic purity. Reduces reliance on battery-powered modules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TRL (Technology Readiness Level):</a:t>
            </a:r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 Prototype validated – pre-industrialization phase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endParaRPr lang="en-US" sz="1200" noProof="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lvl="0">
              <a:defRPr/>
            </a:pPr>
            <a:r>
              <a:rPr lang="en-US" sz="1200" b="1" dirty="0">
                <a:solidFill>
                  <a:schemeClr val="tx1"/>
                </a:solidFill>
                <a:highlight>
                  <a:srgbClr val="FFFF00"/>
                </a:highlight>
              </a:rPr>
              <a:t>How will this be represented at the LAB?</a:t>
            </a:r>
            <a:endParaRPr lang="en-US" sz="1200" b="1" noProof="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en-US" sz="12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lvl="0" algn="just">
              <a:defRPr/>
            </a:pPr>
            <a:r>
              <a:rPr lang="en-US" sz="1200" noProof="0" dirty="0">
                <a:solidFill>
                  <a:schemeClr val="tx1"/>
                </a:solidFill>
                <a:highlight>
                  <a:srgbClr val="FFFF00"/>
                </a:highlight>
              </a:rPr>
              <a:t>A working prototype of a mechanical watch equipped with SOLARSKIN™ will be displayed under controlled lighting conditions to demonstrate real-time energy harvesting. A cross-sectional model will illustrate the integration of the photovoltaic film beneath the sapphire crystal. Visitors will be able to interact with a digital interface showing live energy capture metrics and power distribution to auxiliary functions (e.g., perpetual calendar, GMT module). A short video will narrate the development journey from concept to prototype, highlighting the design challenges and breakthroughs.</a:t>
            </a: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en-GB" sz="1200" noProof="0" dirty="0">
              <a:solidFill>
                <a:schemeClr val="tx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109B600-6B56-4031-D1BC-0A2F7D81F94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3105" t="14974" r="2733"/>
          <a:stretch/>
        </p:blipFill>
        <p:spPr>
          <a:xfrm>
            <a:off x="6096000" y="0"/>
            <a:ext cx="6572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94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7E2E6-8D9E-67FA-796A-77E54CE40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318AB04F-9871-C12E-EFC2-556EF0B363B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16" imgH="416" progId="TCLayout.ActiveDocument.1">
                  <p:embed/>
                </p:oleObj>
              </mc:Choice>
              <mc:Fallback>
                <p:oleObj name="Diapositive think-cell" r:id="rId4" imgW="416" imgH="41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18AB04F-9871-C12E-EFC2-556EF0B363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>
            <a:extLst>
              <a:ext uri="{FF2B5EF4-FFF2-40B4-BE49-F238E27FC236}">
                <a16:creationId xmlns:a16="http://schemas.microsoft.com/office/drawing/2014/main" id="{6453CE1E-6665-139C-EDA0-8DA73505AD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0584" y="0"/>
            <a:ext cx="103308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19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WWGF_Theme_1">
  <a:themeElements>
    <a:clrScheme name="WWGF_Colors">
      <a:dk1>
        <a:srgbClr val="000000"/>
      </a:dk1>
      <a:lt1>
        <a:sysClr val="window" lastClr="FFFFFF"/>
      </a:lt1>
      <a:dk2>
        <a:srgbClr val="D7B35F"/>
      </a:dk2>
      <a:lt2>
        <a:srgbClr val="4A1709"/>
      </a:lt2>
      <a:accent1>
        <a:srgbClr val="CC4F1C"/>
      </a:accent1>
      <a:accent2>
        <a:srgbClr val="AE8D5E"/>
      </a:accent2>
      <a:accent3>
        <a:srgbClr val="9F7F6E"/>
      </a:accent3>
      <a:accent4>
        <a:srgbClr val="976A4C"/>
      </a:accent4>
      <a:accent5>
        <a:srgbClr val="3A3335"/>
      </a:accent5>
      <a:accent6>
        <a:srgbClr val="A4928C"/>
      </a:accent6>
      <a:hlink>
        <a:srgbClr val="0563C1"/>
      </a:hlink>
      <a:folHlink>
        <a:srgbClr val="954F72"/>
      </a:folHlink>
    </a:clrScheme>
    <a:fontScheme name="FHH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WGF_Theme_1" id="{D5F6B6B4-F1AF-4073-911A-6881BA758A63}" vid="{90DC45D4-B1D4-41A6-B239-F3AE0D6593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7753cc63-6854-4e70-a232-d1964fdb518f}" enabled="1" method="Standard" siteId="{e7e159c7-b756-4dea-bcef-21d26c44422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Office PowerPoint</Application>
  <PresentationFormat>Grand écran</PresentationFormat>
  <Paragraphs>35</Paragraphs>
  <Slides>3</Slides>
  <Notes>3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Arial</vt:lpstr>
      <vt:lpstr>Wingdings</vt:lpstr>
      <vt:lpstr>WWGF_Theme_1</vt:lpstr>
      <vt:lpstr>Diapositive think-cell</vt:lpstr>
      <vt:lpstr>Luminox LAB (Example)</vt:lpstr>
      <vt:lpstr>SOLARSKIN™ Technology</vt:lpstr>
      <vt:lpstr>Présentation PowerPoint</vt:lpstr>
    </vt:vector>
  </TitlesOfParts>
  <Company>Richemont International 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JACQUET Charles (EXT-RIC-CH)</dc:creator>
  <cp:lastModifiedBy>Thibaud BARADEL</cp:lastModifiedBy>
  <cp:revision>1</cp:revision>
  <dcterms:created xsi:type="dcterms:W3CDTF">2025-08-19T05:36:10Z</dcterms:created>
  <dcterms:modified xsi:type="dcterms:W3CDTF">2026-08-12T05:50:23Z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753cc63-6854-4e70-a232-d1964fdb518f_Enabled">
    <vt:lpwstr>true</vt:lpwstr>
  </property>
  <property fmtid="{D5CDD505-2E9C-101B-9397-08002B2CF9AE}" pid="3" name="MSIP_Label_7753cc63-6854-4e70-a232-d1964fdb518f_SetDate">
    <vt:lpwstr>2025-09-23T08:37:06Z</vt:lpwstr>
  </property>
  <property fmtid="{D5CDD505-2E9C-101B-9397-08002B2CF9AE}" pid="4" name="MSIP_Label_7753cc63-6854-4e70-a232-d1964fdb518f_Method">
    <vt:lpwstr>Standard</vt:lpwstr>
  </property>
  <property fmtid="{D5CDD505-2E9C-101B-9397-08002B2CF9AE}" pid="5" name="MSIP_Label_7753cc63-6854-4e70-a232-d1964fdb518f_Name">
    <vt:lpwstr>Standard</vt:lpwstr>
  </property>
  <property fmtid="{D5CDD505-2E9C-101B-9397-08002B2CF9AE}" pid="6" name="MSIP_Label_7753cc63-6854-4e70-a232-d1964fdb518f_SiteId">
    <vt:lpwstr>e7e159c7-b756-4dea-bcef-21d26c444225</vt:lpwstr>
  </property>
  <property fmtid="{D5CDD505-2E9C-101B-9397-08002B2CF9AE}" pid="7" name="MSIP_Label_7753cc63-6854-4e70-a232-d1964fdb518f_ActionId">
    <vt:lpwstr>c3203bf3-f495-4207-ab80-e6c4122ee9fc</vt:lpwstr>
  </property>
  <property fmtid="{D5CDD505-2E9C-101B-9397-08002B2CF9AE}" pid="8" name="MSIP_Label_7753cc63-6854-4e70-a232-d1964fdb518f_ContentBits">
    <vt:lpwstr>0</vt:lpwstr>
  </property>
  <property fmtid="{D5CDD505-2E9C-101B-9397-08002B2CF9AE}" pid="9" name="MSIP_Label_7753cc63-6854-4e70-a232-d1964fdb518f_Tag">
    <vt:lpwstr>10, 3, 0, 1</vt:lpwstr>
  </property>
</Properties>
</file>