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007580994" r:id="rId2"/>
    <p:sldId id="2007580998" r:id="rId3"/>
    <p:sldId id="2007580997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073813-0D6A-489B-84C8-359480E4E155}" v="11" dt="2025-10-27T08:52:44.762"/>
    <p1510:client id="{2DDE4BA5-C4DF-4EC0-98DA-54BE6E32623D}" v="10" dt="2025-10-27T09:01:32.618"/>
    <p1510:client id="{4CFE2487-CF9A-4C10-A58C-295AC9881AB1}" v="40" dt="2025-10-27T07:47:07.5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2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08" y="10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DEL Thibaud (EXT-RIC-CH)" userId="4bb827e6-bd50-41bb-85fe-ce8139f8ebdb" providerId="ADAL" clId="{5433461C-A1AD-497B-91AF-A580A6972193}"/>
    <pc:docChg chg="undo custSel delSld modSld">
      <pc:chgData name="BARADEL Thibaud (EXT-RIC-CH)" userId="4bb827e6-bd50-41bb-85fe-ce8139f8ebdb" providerId="ADAL" clId="{5433461C-A1AD-497B-91AF-A580A6972193}" dt="2025-08-29T11:13:23.605" v="267" actId="732"/>
      <pc:docMkLst>
        <pc:docMk/>
      </pc:docMkLst>
      <pc:sldChg chg="del">
        <pc:chgData name="BARADEL Thibaud (EXT-RIC-CH)" userId="4bb827e6-bd50-41bb-85fe-ce8139f8ebdb" providerId="ADAL" clId="{5433461C-A1AD-497B-91AF-A580A6972193}" dt="2025-08-29T11:11:00.672" v="243" actId="47"/>
        <pc:sldMkLst>
          <pc:docMk/>
          <pc:sldMk cId="3641525383" sldId="2007580646"/>
        </pc:sldMkLst>
      </pc:sldChg>
      <pc:sldChg chg="del">
        <pc:chgData name="BARADEL Thibaud (EXT-RIC-CH)" userId="4bb827e6-bd50-41bb-85fe-ce8139f8ebdb" providerId="ADAL" clId="{5433461C-A1AD-497B-91AF-A580A6972193}" dt="2025-08-29T10:55:55.490" v="5" actId="47"/>
        <pc:sldMkLst>
          <pc:docMk/>
          <pc:sldMk cId="1507992108" sldId="2007580751"/>
        </pc:sldMkLst>
      </pc:sldChg>
      <pc:sldChg chg="del">
        <pc:chgData name="BARADEL Thibaud (EXT-RIC-CH)" userId="4bb827e6-bd50-41bb-85fe-ce8139f8ebdb" providerId="ADAL" clId="{5433461C-A1AD-497B-91AF-A580A6972193}" dt="2025-08-29T10:55:53.739" v="1" actId="47"/>
        <pc:sldMkLst>
          <pc:docMk/>
          <pc:sldMk cId="2722030865" sldId="2007580781"/>
        </pc:sldMkLst>
      </pc:sldChg>
      <pc:sldChg chg="addSp delSp modSp mod modNotesTx">
        <pc:chgData name="BARADEL Thibaud (EXT-RIC-CH)" userId="4bb827e6-bd50-41bb-85fe-ce8139f8ebdb" providerId="ADAL" clId="{5433461C-A1AD-497B-91AF-A580A6972193}" dt="2025-08-29T11:13:23.605" v="267" actId="732"/>
        <pc:sldMkLst>
          <pc:docMk/>
          <pc:sldMk cId="3487007945" sldId="2007580993"/>
        </pc:sldMkLst>
      </pc:sldChg>
      <pc:sldChg chg="del">
        <pc:chgData name="BARADEL Thibaud (EXT-RIC-CH)" userId="4bb827e6-bd50-41bb-85fe-ce8139f8ebdb" providerId="ADAL" clId="{5433461C-A1AD-497B-91AF-A580A6972193}" dt="2025-08-29T10:55:51.536" v="0" actId="47"/>
        <pc:sldMkLst>
          <pc:docMk/>
          <pc:sldMk cId="618403244" sldId="2007581004"/>
        </pc:sldMkLst>
      </pc:sldChg>
      <pc:sldChg chg="del">
        <pc:chgData name="BARADEL Thibaud (EXT-RIC-CH)" userId="4bb827e6-bd50-41bb-85fe-ce8139f8ebdb" providerId="ADAL" clId="{5433461C-A1AD-497B-91AF-A580A6972193}" dt="2025-08-29T10:55:54.669" v="3" actId="47"/>
        <pc:sldMkLst>
          <pc:docMk/>
          <pc:sldMk cId="4244013928" sldId="2007581242"/>
        </pc:sldMkLst>
      </pc:sldChg>
      <pc:sldChg chg="del">
        <pc:chgData name="BARADEL Thibaud (EXT-RIC-CH)" userId="4bb827e6-bd50-41bb-85fe-ce8139f8ebdb" providerId="ADAL" clId="{5433461C-A1AD-497B-91AF-A580A6972193}" dt="2025-08-29T10:55:54.253" v="2" actId="47"/>
        <pc:sldMkLst>
          <pc:docMk/>
          <pc:sldMk cId="679691982" sldId="2007581250"/>
        </pc:sldMkLst>
      </pc:sldChg>
      <pc:sldChg chg="del">
        <pc:chgData name="BARADEL Thibaud (EXT-RIC-CH)" userId="4bb827e6-bd50-41bb-85fe-ce8139f8ebdb" providerId="ADAL" clId="{5433461C-A1AD-497B-91AF-A580A6972193}" dt="2025-08-29T10:55:55.064" v="4" actId="47"/>
        <pc:sldMkLst>
          <pc:docMk/>
          <pc:sldMk cId="1677611778" sldId="2007581251"/>
        </pc:sldMkLst>
      </pc:sldChg>
      <pc:sldChg chg="del">
        <pc:chgData name="BARADEL Thibaud (EXT-RIC-CH)" userId="4bb827e6-bd50-41bb-85fe-ce8139f8ebdb" providerId="ADAL" clId="{5433461C-A1AD-497B-91AF-A580A6972193}" dt="2025-08-29T10:55:56.028" v="6" actId="47"/>
        <pc:sldMkLst>
          <pc:docMk/>
          <pc:sldMk cId="905873274" sldId="2007581252"/>
        </pc:sldMkLst>
      </pc:sldChg>
    </pc:docChg>
  </pc:docChgLst>
  <pc:docChgLst>
    <pc:chgData name="Thibaud BARADEL" userId="1bea61a6-26b7-4cdc-971b-362043031f65" providerId="ADAL" clId="{FF8C1E37-A5A5-44A0-B523-1F623B999DDC}"/>
    <pc:docChg chg="undo custSel addSld delSld modSld sldOrd">
      <pc:chgData name="Thibaud BARADEL" userId="1bea61a6-26b7-4cdc-971b-362043031f65" providerId="ADAL" clId="{FF8C1E37-A5A5-44A0-B523-1F623B999DDC}" dt="2025-09-24T08:15:35.971" v="489" actId="47"/>
      <pc:docMkLst>
        <pc:docMk/>
      </pc:docMkLst>
      <pc:sldChg chg="addSp delSp modSp mod">
        <pc:chgData name="Thibaud BARADEL" userId="1bea61a6-26b7-4cdc-971b-362043031f65" providerId="ADAL" clId="{FF8C1E37-A5A5-44A0-B523-1F623B999DDC}" dt="2025-09-24T07:26:51.266" v="474" actId="14100"/>
        <pc:sldMkLst>
          <pc:docMk/>
          <pc:sldMk cId="3387503557" sldId="2007580994"/>
        </pc:sldMkLst>
        <pc:spChg chg="mod">
          <ac:chgData name="Thibaud BARADEL" userId="1bea61a6-26b7-4cdc-971b-362043031f65" providerId="ADAL" clId="{FF8C1E37-A5A5-44A0-B523-1F623B999DDC}" dt="2025-09-24T07:14:02.370" v="38"/>
          <ac:spMkLst>
            <pc:docMk/>
            <pc:sldMk cId="3387503557" sldId="2007580994"/>
            <ac:spMk id="2" creationId="{18CE0C99-6B20-4283-D480-3D142914DA94}"/>
          </ac:spMkLst>
        </pc:spChg>
        <pc:spChg chg="mod">
          <ac:chgData name="Thibaud BARADEL" userId="1bea61a6-26b7-4cdc-971b-362043031f65" providerId="ADAL" clId="{FF8C1E37-A5A5-44A0-B523-1F623B999DDC}" dt="2025-09-24T07:26:51.266" v="474" actId="14100"/>
          <ac:spMkLst>
            <pc:docMk/>
            <pc:sldMk cId="3387503557" sldId="2007580994"/>
            <ac:spMk id="9" creationId="{F781CEF4-BD8B-596E-986E-4CA28241276F}"/>
          </ac:spMkLst>
        </pc:spChg>
      </pc:sldChg>
      <pc:sldChg chg="delSp modSp add mod">
        <pc:chgData name="Thibaud BARADEL" userId="1bea61a6-26b7-4cdc-971b-362043031f65" providerId="ADAL" clId="{FF8C1E37-A5A5-44A0-B523-1F623B999DDC}" dt="2025-09-24T07:28:10.797" v="481" actId="20577"/>
        <pc:sldMkLst>
          <pc:docMk/>
          <pc:sldMk cId="327371996" sldId="2007580997"/>
        </pc:sldMkLst>
      </pc:sldChg>
      <pc:sldChg chg="addSp delSp modSp add mod ord modAnim">
        <pc:chgData name="Thibaud BARADEL" userId="1bea61a6-26b7-4cdc-971b-362043031f65" providerId="ADAL" clId="{FF8C1E37-A5A5-44A0-B523-1F623B999DDC}" dt="2025-09-24T07:21:10.287" v="228" actId="1076"/>
        <pc:sldMkLst>
          <pc:docMk/>
          <pc:sldMk cId="4230398567" sldId="2007580998"/>
        </pc:sldMkLst>
      </pc:sldChg>
      <pc:sldChg chg="addSp delSp modSp new del mod modAnim">
        <pc:chgData name="Thibaud BARADEL" userId="1bea61a6-26b7-4cdc-971b-362043031f65" providerId="ADAL" clId="{FF8C1E37-A5A5-44A0-B523-1F623B999DDC}" dt="2025-09-24T08:15:35.971" v="489" actId="47"/>
        <pc:sldMkLst>
          <pc:docMk/>
          <pc:sldMk cId="3742405294" sldId="2007580999"/>
        </pc:sldMkLst>
      </pc:sldChg>
    </pc:docChg>
  </pc:docChgLst>
  <pc:docChgLst>
    <pc:chgData name="Thibaud BARADEL" userId="1bea61a6-26b7-4cdc-971b-362043031f65" providerId="ADAL" clId="{E79AEA6A-76BE-43A7-9628-32693F6A43E2}"/>
    <pc:docChg chg="undo custSel addSld delSld modSld">
      <pc:chgData name="Thibaud BARADEL" userId="1bea61a6-26b7-4cdc-971b-362043031f65" providerId="ADAL" clId="{E79AEA6A-76BE-43A7-9628-32693F6A43E2}" dt="2025-09-23T14:19:24.136" v="86" actId="47"/>
      <pc:docMkLst>
        <pc:docMk/>
      </pc:docMkLst>
      <pc:sldChg chg="del">
        <pc:chgData name="Thibaud BARADEL" userId="1bea61a6-26b7-4cdc-971b-362043031f65" providerId="ADAL" clId="{E79AEA6A-76BE-43A7-9628-32693F6A43E2}" dt="2025-09-23T14:19:24.136" v="86" actId="47"/>
        <pc:sldMkLst>
          <pc:docMk/>
          <pc:sldMk cId="3487007945" sldId="2007580993"/>
        </pc:sldMkLst>
      </pc:sldChg>
      <pc:sldChg chg="new del">
        <pc:chgData name="Thibaud BARADEL" userId="1bea61a6-26b7-4cdc-971b-362043031f65" providerId="ADAL" clId="{E79AEA6A-76BE-43A7-9628-32693F6A43E2}" dt="2025-09-23T08:37:04.581" v="1" actId="680"/>
        <pc:sldMkLst>
          <pc:docMk/>
          <pc:sldMk cId="166656805" sldId="2007580994"/>
        </pc:sldMkLst>
      </pc:sldChg>
      <pc:sldChg chg="addSp delSp modSp add mod">
        <pc:chgData name="Thibaud BARADEL" userId="1bea61a6-26b7-4cdc-971b-362043031f65" providerId="ADAL" clId="{E79AEA6A-76BE-43A7-9628-32693F6A43E2}" dt="2025-09-23T08:56:29.573" v="85" actId="732"/>
        <pc:sldMkLst>
          <pc:docMk/>
          <pc:sldMk cId="3387503557" sldId="2007580994"/>
        </pc:sldMkLst>
        <pc:spChg chg="mod">
          <ac:chgData name="Thibaud BARADEL" userId="1bea61a6-26b7-4cdc-971b-362043031f65" providerId="ADAL" clId="{E79AEA6A-76BE-43A7-9628-32693F6A43E2}" dt="2025-09-23T08:44:54.858" v="73" actId="20577"/>
          <ac:spMkLst>
            <pc:docMk/>
            <pc:sldMk cId="3387503557" sldId="2007580994"/>
            <ac:spMk id="2" creationId="{18CE0C99-6B20-4283-D480-3D142914DA94}"/>
          </ac:spMkLst>
        </pc:spChg>
      </pc:sldChg>
      <pc:sldChg chg="addSp delSp modSp new mod">
        <pc:chgData name="Thibaud BARADEL" userId="1bea61a6-26b7-4cdc-971b-362043031f65" providerId="ADAL" clId="{E79AEA6A-76BE-43A7-9628-32693F6A43E2}" dt="2025-09-23T08:41:47.432" v="32" actId="14100"/>
        <pc:sldMkLst>
          <pc:docMk/>
          <pc:sldMk cId="2800671735" sldId="2007580995"/>
        </pc:sldMkLst>
      </pc:sldChg>
      <pc:sldChg chg="addSp delSp modSp add mod modClrScheme chgLayout">
        <pc:chgData name="Thibaud BARADEL" userId="1bea61a6-26b7-4cdc-971b-362043031f65" providerId="ADAL" clId="{E79AEA6A-76BE-43A7-9628-32693F6A43E2}" dt="2025-09-23T08:43:00.733" v="41" actId="478"/>
        <pc:sldMkLst>
          <pc:docMk/>
          <pc:sldMk cId="2855107635" sldId="2007580996"/>
        </pc:sldMkLst>
      </pc:sldChg>
    </pc:docChg>
  </pc:docChgLst>
  <pc:docChgLst>
    <pc:chgData name="Thibaud BARADEL" userId="1bea61a6-26b7-4cdc-971b-362043031f65" providerId="ADAL" clId="{4CFE2487-CF9A-4C10-A58C-295AC9881AB1}"/>
    <pc:docChg chg="undo custSel addSld delSld modSld">
      <pc:chgData name="Thibaud BARADEL" userId="1bea61a6-26b7-4cdc-971b-362043031f65" providerId="ADAL" clId="{4CFE2487-CF9A-4C10-A58C-295AC9881AB1}" dt="2025-10-27T07:47:07.560" v="262" actId="14100"/>
      <pc:docMkLst>
        <pc:docMk/>
      </pc:docMkLst>
      <pc:sldChg chg="modSp mod">
        <pc:chgData name="Thibaud BARADEL" userId="1bea61a6-26b7-4cdc-971b-362043031f65" providerId="ADAL" clId="{4CFE2487-CF9A-4C10-A58C-295AC9881AB1}" dt="2025-10-27T07:41:06.279" v="226" actId="14100"/>
        <pc:sldMkLst>
          <pc:docMk/>
          <pc:sldMk cId="3387503557" sldId="2007580994"/>
        </pc:sldMkLst>
        <pc:spChg chg="mod">
          <ac:chgData name="Thibaud BARADEL" userId="1bea61a6-26b7-4cdc-971b-362043031f65" providerId="ADAL" clId="{4CFE2487-CF9A-4C10-A58C-295AC9881AB1}" dt="2025-10-27T07:18:38.099" v="80"/>
          <ac:spMkLst>
            <pc:docMk/>
            <pc:sldMk cId="3387503557" sldId="2007580994"/>
            <ac:spMk id="2" creationId="{18CE0C99-6B20-4283-D480-3D142914DA94}"/>
          </ac:spMkLst>
        </pc:spChg>
        <pc:spChg chg="mod">
          <ac:chgData name="Thibaud BARADEL" userId="1bea61a6-26b7-4cdc-971b-362043031f65" providerId="ADAL" clId="{4CFE2487-CF9A-4C10-A58C-295AC9881AB1}" dt="2025-10-27T07:41:06.279" v="226" actId="14100"/>
          <ac:spMkLst>
            <pc:docMk/>
            <pc:sldMk cId="3387503557" sldId="2007580994"/>
            <ac:spMk id="9" creationId="{F781CEF4-BD8B-596E-986E-4CA28241276F}"/>
          </ac:spMkLst>
        </pc:spChg>
      </pc:sldChg>
      <pc:sldChg chg="del">
        <pc:chgData name="Thibaud BARADEL" userId="1bea61a6-26b7-4cdc-971b-362043031f65" providerId="ADAL" clId="{4CFE2487-CF9A-4C10-A58C-295AC9881AB1}" dt="2025-10-27T07:13:29.690" v="1" actId="47"/>
        <pc:sldMkLst>
          <pc:docMk/>
          <pc:sldMk cId="2800671735" sldId="2007580995"/>
        </pc:sldMkLst>
      </pc:sldChg>
      <pc:sldChg chg="del">
        <pc:chgData name="Thibaud BARADEL" userId="1bea61a6-26b7-4cdc-971b-362043031f65" providerId="ADAL" clId="{4CFE2487-CF9A-4C10-A58C-295AC9881AB1}" dt="2025-10-27T07:14:58.742" v="60" actId="47"/>
        <pc:sldMkLst>
          <pc:docMk/>
          <pc:sldMk cId="2855107635" sldId="2007580996"/>
        </pc:sldMkLst>
      </pc:sldChg>
      <pc:sldChg chg="addSp delSp modSp mod">
        <pc:chgData name="Thibaud BARADEL" userId="1bea61a6-26b7-4cdc-971b-362043031f65" providerId="ADAL" clId="{4CFE2487-CF9A-4C10-A58C-295AC9881AB1}" dt="2025-10-27T07:47:07.560" v="262" actId="14100"/>
        <pc:sldMkLst>
          <pc:docMk/>
          <pc:sldMk cId="327371996" sldId="2007580997"/>
        </pc:sldMkLst>
        <pc:spChg chg="del">
          <ac:chgData name="Thibaud BARADEL" userId="1bea61a6-26b7-4cdc-971b-362043031f65" providerId="ADAL" clId="{4CFE2487-CF9A-4C10-A58C-295AC9881AB1}" dt="2025-10-27T07:15:02.175" v="62" actId="478"/>
          <ac:spMkLst>
            <pc:docMk/>
            <pc:sldMk cId="327371996" sldId="2007580997"/>
            <ac:spMk id="2" creationId="{711A5A5F-1B0F-4474-CD9A-FA359F5663E7}"/>
          </ac:spMkLst>
        </pc:spChg>
        <pc:spChg chg="add del mod">
          <ac:chgData name="Thibaud BARADEL" userId="1bea61a6-26b7-4cdc-971b-362043031f65" providerId="ADAL" clId="{4CFE2487-CF9A-4C10-A58C-295AC9881AB1}" dt="2025-10-27T07:15:03.515" v="63" actId="478"/>
          <ac:spMkLst>
            <pc:docMk/>
            <pc:sldMk cId="327371996" sldId="2007580997"/>
            <ac:spMk id="4" creationId="{E7B10E4E-FF69-11F0-F5D6-A0F51720FD3E}"/>
          </ac:spMkLst>
        </pc:spChg>
        <pc:spChg chg="add mod">
          <ac:chgData name="Thibaud BARADEL" userId="1bea61a6-26b7-4cdc-971b-362043031f65" providerId="ADAL" clId="{4CFE2487-CF9A-4C10-A58C-295AC9881AB1}" dt="2025-10-27T07:19:08.564" v="85" actId="20577"/>
          <ac:spMkLst>
            <pc:docMk/>
            <pc:sldMk cId="327371996" sldId="2007580997"/>
            <ac:spMk id="5" creationId="{64F66673-B6D6-4809-D5FD-7DE48C9462F0}"/>
          </ac:spMkLst>
        </pc:spChg>
        <pc:spChg chg="del">
          <ac:chgData name="Thibaud BARADEL" userId="1bea61a6-26b7-4cdc-971b-362043031f65" providerId="ADAL" clId="{4CFE2487-CF9A-4C10-A58C-295AC9881AB1}" dt="2025-10-27T07:15:00.630" v="61" actId="478"/>
          <ac:spMkLst>
            <pc:docMk/>
            <pc:sldMk cId="327371996" sldId="2007580997"/>
            <ac:spMk id="9" creationId="{65C38BC8-2448-765D-01E7-B869FCC145C8}"/>
          </ac:spMkLst>
        </pc:spChg>
        <pc:picChg chg="add mod">
          <ac:chgData name="Thibaud BARADEL" userId="1bea61a6-26b7-4cdc-971b-362043031f65" providerId="ADAL" clId="{4CFE2487-CF9A-4C10-A58C-295AC9881AB1}" dt="2025-10-27T07:47:04.977" v="261" actId="14100"/>
          <ac:picMkLst>
            <pc:docMk/>
            <pc:sldMk cId="327371996" sldId="2007580997"/>
            <ac:picMk id="2" creationId="{19545AF8-22C7-B9C2-7518-141567F927EB}"/>
          </ac:picMkLst>
        </pc:picChg>
        <pc:picChg chg="add del mod">
          <ac:chgData name="Thibaud BARADEL" userId="1bea61a6-26b7-4cdc-971b-362043031f65" providerId="ADAL" clId="{4CFE2487-CF9A-4C10-A58C-295AC9881AB1}" dt="2025-10-27T07:41:56.361" v="244" actId="478"/>
          <ac:picMkLst>
            <pc:docMk/>
            <pc:sldMk cId="327371996" sldId="2007580997"/>
            <ac:picMk id="3" creationId="{EEA291EB-91B7-A2D4-82D6-9945A7E42E31}"/>
          </ac:picMkLst>
        </pc:picChg>
        <pc:picChg chg="add mod">
          <ac:chgData name="Thibaud BARADEL" userId="1bea61a6-26b7-4cdc-971b-362043031f65" providerId="ADAL" clId="{4CFE2487-CF9A-4C10-A58C-295AC9881AB1}" dt="2025-10-27T07:46:59.912" v="259" actId="14100"/>
          <ac:picMkLst>
            <pc:docMk/>
            <pc:sldMk cId="327371996" sldId="2007580997"/>
            <ac:picMk id="4" creationId="{85DF2DE3-181F-0CFF-35DF-DBA8641DE32A}"/>
          </ac:picMkLst>
        </pc:picChg>
        <pc:picChg chg="add del mod">
          <ac:chgData name="Thibaud BARADEL" userId="1bea61a6-26b7-4cdc-971b-362043031f65" providerId="ADAL" clId="{4CFE2487-CF9A-4C10-A58C-295AC9881AB1}" dt="2025-10-27T07:41:54.960" v="243" actId="478"/>
          <ac:picMkLst>
            <pc:docMk/>
            <pc:sldMk cId="327371996" sldId="2007580997"/>
            <ac:picMk id="7" creationId="{022E747A-7685-88C0-6DFD-4B6022499375}"/>
          </ac:picMkLst>
        </pc:picChg>
        <pc:picChg chg="mod">
          <ac:chgData name="Thibaud BARADEL" userId="1bea61a6-26b7-4cdc-971b-362043031f65" providerId="ADAL" clId="{4CFE2487-CF9A-4C10-A58C-295AC9881AB1}" dt="2025-10-27T07:47:07.560" v="262" actId="14100"/>
          <ac:picMkLst>
            <pc:docMk/>
            <pc:sldMk cId="327371996" sldId="2007580997"/>
            <ac:picMk id="1026" creationId="{738D57A9-33BF-F1DF-26CF-B688E4497CC6}"/>
          </ac:picMkLst>
        </pc:picChg>
      </pc:sldChg>
      <pc:sldChg chg="addSp modSp add mod">
        <pc:chgData name="Thibaud BARADEL" userId="1bea61a6-26b7-4cdc-971b-362043031f65" providerId="ADAL" clId="{4CFE2487-CF9A-4C10-A58C-295AC9881AB1}" dt="2025-10-27T07:44:05.904" v="253" actId="12"/>
        <pc:sldMkLst>
          <pc:docMk/>
          <pc:sldMk cId="2770294611" sldId="2007580998"/>
        </pc:sldMkLst>
        <pc:spChg chg="mod">
          <ac:chgData name="Thibaud BARADEL" userId="1bea61a6-26b7-4cdc-971b-362043031f65" providerId="ADAL" clId="{4CFE2487-CF9A-4C10-A58C-295AC9881AB1}" dt="2025-10-27T07:18:51.750" v="81"/>
          <ac:spMkLst>
            <pc:docMk/>
            <pc:sldMk cId="2770294611" sldId="2007580998"/>
            <ac:spMk id="2" creationId="{C6B08EB0-A4B6-012D-E2B4-1D6A0717F167}"/>
          </ac:spMkLst>
        </pc:spChg>
        <pc:spChg chg="add">
          <ac:chgData name="Thibaud BARADEL" userId="1bea61a6-26b7-4cdc-971b-362043031f65" providerId="ADAL" clId="{4CFE2487-CF9A-4C10-A58C-295AC9881AB1}" dt="2025-10-27T07:22:22.236" v="125"/>
          <ac:spMkLst>
            <pc:docMk/>
            <pc:sldMk cId="2770294611" sldId="2007580998"/>
            <ac:spMk id="3" creationId="{45D8E96D-38A3-5D5B-F46A-B36478572375}"/>
          </ac:spMkLst>
        </pc:spChg>
        <pc:spChg chg="mod">
          <ac:chgData name="Thibaud BARADEL" userId="1bea61a6-26b7-4cdc-971b-362043031f65" providerId="ADAL" clId="{4CFE2487-CF9A-4C10-A58C-295AC9881AB1}" dt="2025-10-27T07:44:05.904" v="253" actId="12"/>
          <ac:spMkLst>
            <pc:docMk/>
            <pc:sldMk cId="2770294611" sldId="2007580998"/>
            <ac:spMk id="9" creationId="{004A643A-B7B6-BFBA-B936-81684BAB065D}"/>
          </ac:spMkLst>
        </pc:spChg>
        <pc:picChg chg="mod">
          <ac:chgData name="Thibaud BARADEL" userId="1bea61a6-26b7-4cdc-971b-362043031f65" providerId="ADAL" clId="{4CFE2487-CF9A-4C10-A58C-295AC9881AB1}" dt="2025-10-27T07:17:32.586" v="79" actId="1076"/>
          <ac:picMkLst>
            <pc:docMk/>
            <pc:sldMk cId="2770294611" sldId="2007580998"/>
            <ac:picMk id="7" creationId="{D8FFBA38-5496-6F3C-9BC4-35D5846A96DB}"/>
          </ac:picMkLst>
        </pc:picChg>
      </pc:sldChg>
      <pc:sldChg chg="del">
        <pc:chgData name="Thibaud BARADEL" userId="1bea61a6-26b7-4cdc-971b-362043031f65" providerId="ADAL" clId="{4CFE2487-CF9A-4C10-A58C-295AC9881AB1}" dt="2025-10-27T07:13:27.612" v="0" actId="47"/>
        <pc:sldMkLst>
          <pc:docMk/>
          <pc:sldMk cId="4230398567" sldId="2007580998"/>
        </pc:sldMkLst>
      </pc:sldChg>
    </pc:docChg>
  </pc:docChgLst>
  <pc:docChgLst>
    <pc:chgData name="Thibaud BARADEL" userId="1bea61a6-26b7-4cdc-971b-362043031f65" providerId="ADAL" clId="{18073813-0D6A-489B-84C8-359480E4E155}"/>
    <pc:docChg chg="undo custSel modSld modMainMaster">
      <pc:chgData name="Thibaud BARADEL" userId="1bea61a6-26b7-4cdc-971b-362043031f65" providerId="ADAL" clId="{18073813-0D6A-489B-84C8-359480E4E155}" dt="2025-10-27T08:56:32.179" v="172" actId="14100"/>
      <pc:docMkLst>
        <pc:docMk/>
      </pc:docMkLst>
      <pc:sldChg chg="addSp delSp modSp mod">
        <pc:chgData name="Thibaud BARADEL" userId="1bea61a6-26b7-4cdc-971b-362043031f65" providerId="ADAL" clId="{18073813-0D6A-489B-84C8-359480E4E155}" dt="2025-10-27T08:56:12.209" v="168" actId="14100"/>
        <pc:sldMkLst>
          <pc:docMk/>
          <pc:sldMk cId="3387503557" sldId="2007580994"/>
        </pc:sldMkLst>
        <pc:spChg chg="mod">
          <ac:chgData name="Thibaud BARADEL" userId="1bea61a6-26b7-4cdc-971b-362043031f65" providerId="ADAL" clId="{18073813-0D6A-489B-84C8-359480E4E155}" dt="2025-10-27T07:50:37.889" v="16" actId="20577"/>
          <ac:spMkLst>
            <pc:docMk/>
            <pc:sldMk cId="3387503557" sldId="2007580994"/>
            <ac:spMk id="2" creationId="{18CE0C99-6B20-4283-D480-3D142914DA94}"/>
          </ac:spMkLst>
        </pc:spChg>
        <pc:spChg chg="mod">
          <ac:chgData name="Thibaud BARADEL" userId="1bea61a6-26b7-4cdc-971b-362043031f65" providerId="ADAL" clId="{18073813-0D6A-489B-84C8-359480E4E155}" dt="2025-10-27T08:56:12.209" v="168" actId="14100"/>
          <ac:spMkLst>
            <pc:docMk/>
            <pc:sldMk cId="3387503557" sldId="2007580994"/>
            <ac:spMk id="9" creationId="{F781CEF4-BD8B-596E-986E-4CA28241276F}"/>
          </ac:spMkLst>
        </pc:spChg>
        <pc:picChg chg="add mod modCrop">
          <ac:chgData name="Thibaud BARADEL" userId="1bea61a6-26b7-4cdc-971b-362043031f65" providerId="ADAL" clId="{18073813-0D6A-489B-84C8-359480E4E155}" dt="2025-10-27T08:55:37.097" v="163" actId="1076"/>
          <ac:picMkLst>
            <pc:docMk/>
            <pc:sldMk cId="3387503557" sldId="2007580994"/>
            <ac:picMk id="4" creationId="{6FA4A4AE-CB03-5C63-05D8-F1A3289EA18F}"/>
          </ac:picMkLst>
        </pc:picChg>
        <pc:picChg chg="del">
          <ac:chgData name="Thibaud BARADEL" userId="1bea61a6-26b7-4cdc-971b-362043031f65" providerId="ADAL" clId="{18073813-0D6A-489B-84C8-359480E4E155}" dt="2025-10-27T08:50:18.834" v="117" actId="478"/>
          <ac:picMkLst>
            <pc:docMk/>
            <pc:sldMk cId="3387503557" sldId="2007580994"/>
            <ac:picMk id="7" creationId="{CDC1D384-51D8-AD9A-7870-3DACF3EFF97B}"/>
          </ac:picMkLst>
        </pc:picChg>
      </pc:sldChg>
      <pc:sldChg chg="addSp delSp modSp mod modClrScheme chgLayout">
        <pc:chgData name="Thibaud BARADEL" userId="1bea61a6-26b7-4cdc-971b-362043031f65" providerId="ADAL" clId="{18073813-0D6A-489B-84C8-359480E4E155}" dt="2025-10-27T08:53:27.570" v="154" actId="478"/>
        <pc:sldMkLst>
          <pc:docMk/>
          <pc:sldMk cId="327371996" sldId="2007580997"/>
        </pc:sldMkLst>
        <pc:spChg chg="del mod ord">
          <ac:chgData name="Thibaud BARADEL" userId="1bea61a6-26b7-4cdc-971b-362043031f65" providerId="ADAL" clId="{18073813-0D6A-489B-84C8-359480E4E155}" dt="2025-10-27T08:53:24.346" v="152" actId="478"/>
          <ac:spMkLst>
            <pc:docMk/>
            <pc:sldMk cId="327371996" sldId="2007580997"/>
            <ac:spMk id="5" creationId="{64F66673-B6D6-4809-D5FD-7DE48C9462F0}"/>
          </ac:spMkLst>
        </pc:spChg>
        <pc:spChg chg="add del mod ord">
          <ac:chgData name="Thibaud BARADEL" userId="1bea61a6-26b7-4cdc-971b-362043031f65" providerId="ADAL" clId="{18073813-0D6A-489B-84C8-359480E4E155}" dt="2025-10-27T08:53:25.966" v="153" actId="478"/>
          <ac:spMkLst>
            <pc:docMk/>
            <pc:sldMk cId="327371996" sldId="2007580997"/>
            <ac:spMk id="8" creationId="{25FDD572-2843-B4E5-55C8-FFD4260C2E6E}"/>
          </ac:spMkLst>
        </pc:spChg>
        <pc:spChg chg="add del mod ord">
          <ac:chgData name="Thibaud BARADEL" userId="1bea61a6-26b7-4cdc-971b-362043031f65" providerId="ADAL" clId="{18073813-0D6A-489B-84C8-359480E4E155}" dt="2025-10-27T08:53:27.570" v="154" actId="478"/>
          <ac:spMkLst>
            <pc:docMk/>
            <pc:sldMk cId="327371996" sldId="2007580997"/>
            <ac:spMk id="9" creationId="{E2053F32-F7CE-D0E7-2E24-52FDE4BCA648}"/>
          </ac:spMkLst>
        </pc:spChg>
        <pc:picChg chg="del">
          <ac:chgData name="Thibaud BARADEL" userId="1bea61a6-26b7-4cdc-971b-362043031f65" providerId="ADAL" clId="{18073813-0D6A-489B-84C8-359480E4E155}" dt="2025-10-27T08:52:44.412" v="145" actId="478"/>
          <ac:picMkLst>
            <pc:docMk/>
            <pc:sldMk cId="327371996" sldId="2007580997"/>
            <ac:picMk id="2" creationId="{19545AF8-22C7-B9C2-7518-141567F927EB}"/>
          </ac:picMkLst>
        </pc:picChg>
        <pc:picChg chg="del">
          <ac:chgData name="Thibaud BARADEL" userId="1bea61a6-26b7-4cdc-971b-362043031f65" providerId="ADAL" clId="{18073813-0D6A-489B-84C8-359480E4E155}" dt="2025-10-27T08:52:44.762" v="146" actId="478"/>
          <ac:picMkLst>
            <pc:docMk/>
            <pc:sldMk cId="327371996" sldId="2007580997"/>
            <ac:picMk id="4" creationId="{85DF2DE3-181F-0CFF-35DF-DBA8641DE32A}"/>
          </ac:picMkLst>
        </pc:picChg>
        <pc:picChg chg="add mod">
          <ac:chgData name="Thibaud BARADEL" userId="1bea61a6-26b7-4cdc-971b-362043031f65" providerId="ADAL" clId="{18073813-0D6A-489B-84C8-359480E4E155}" dt="2025-10-27T08:53:17.784" v="149" actId="1076"/>
          <ac:picMkLst>
            <pc:docMk/>
            <pc:sldMk cId="327371996" sldId="2007580997"/>
            <ac:picMk id="7" creationId="{6453CE1E-6665-139C-EDA0-8DA73505ADDB}"/>
          </ac:picMkLst>
        </pc:picChg>
        <pc:picChg chg="del">
          <ac:chgData name="Thibaud BARADEL" userId="1bea61a6-26b7-4cdc-971b-362043031f65" providerId="ADAL" clId="{18073813-0D6A-489B-84C8-359480E4E155}" dt="2025-10-27T08:52:44.030" v="144" actId="478"/>
          <ac:picMkLst>
            <pc:docMk/>
            <pc:sldMk cId="327371996" sldId="2007580997"/>
            <ac:picMk id="1026" creationId="{738D57A9-33BF-F1DF-26CF-B688E4497CC6}"/>
          </ac:picMkLst>
        </pc:picChg>
      </pc:sldChg>
      <pc:sldChg chg="addSp delSp modSp mod">
        <pc:chgData name="Thibaud BARADEL" userId="1bea61a6-26b7-4cdc-971b-362043031f65" providerId="ADAL" clId="{18073813-0D6A-489B-84C8-359480E4E155}" dt="2025-10-27T08:56:32.179" v="172" actId="14100"/>
        <pc:sldMkLst>
          <pc:docMk/>
          <pc:sldMk cId="2770294611" sldId="2007580998"/>
        </pc:sldMkLst>
        <pc:spChg chg="mod">
          <ac:chgData name="Thibaud BARADEL" userId="1bea61a6-26b7-4cdc-971b-362043031f65" providerId="ADAL" clId="{18073813-0D6A-489B-84C8-359480E4E155}" dt="2025-10-27T07:58:12.147" v="67"/>
          <ac:spMkLst>
            <pc:docMk/>
            <pc:sldMk cId="2770294611" sldId="2007580998"/>
            <ac:spMk id="2" creationId="{C6B08EB0-A4B6-012D-E2B4-1D6A0717F167}"/>
          </ac:spMkLst>
        </pc:spChg>
        <pc:spChg chg="mod">
          <ac:chgData name="Thibaud BARADEL" userId="1bea61a6-26b7-4cdc-971b-362043031f65" providerId="ADAL" clId="{18073813-0D6A-489B-84C8-359480E4E155}" dt="2025-10-27T08:56:32.179" v="172" actId="14100"/>
          <ac:spMkLst>
            <pc:docMk/>
            <pc:sldMk cId="2770294611" sldId="2007580998"/>
            <ac:spMk id="9" creationId="{004A643A-B7B6-BFBA-B936-81684BAB065D}"/>
          </ac:spMkLst>
        </pc:spChg>
        <pc:picChg chg="add mod modCrop">
          <ac:chgData name="Thibaud BARADEL" userId="1bea61a6-26b7-4cdc-971b-362043031f65" providerId="ADAL" clId="{18073813-0D6A-489B-84C8-359480E4E155}" dt="2025-10-27T08:55:23.669" v="160" actId="1076"/>
          <ac:picMkLst>
            <pc:docMk/>
            <pc:sldMk cId="2770294611" sldId="2007580998"/>
            <ac:picMk id="4" creationId="{0109B600-6B56-4031-D1BC-0A2F7D81F94D}"/>
          </ac:picMkLst>
        </pc:picChg>
        <pc:picChg chg="del mod">
          <ac:chgData name="Thibaud BARADEL" userId="1bea61a6-26b7-4cdc-971b-362043031f65" providerId="ADAL" clId="{18073813-0D6A-489B-84C8-359480E4E155}" dt="2025-10-27T08:51:30.673" v="127" actId="478"/>
          <ac:picMkLst>
            <pc:docMk/>
            <pc:sldMk cId="2770294611" sldId="2007580998"/>
            <ac:picMk id="7" creationId="{D8FFBA38-5496-6F3C-9BC4-35D5846A96DB}"/>
          </ac:picMkLst>
        </pc:picChg>
      </pc:sldChg>
      <pc:sldMasterChg chg="modSldLayout">
        <pc:chgData name="Thibaud BARADEL" userId="1bea61a6-26b7-4cdc-971b-362043031f65" providerId="ADAL" clId="{18073813-0D6A-489B-84C8-359480E4E155}" dt="2025-10-27T08:54:34.306" v="155" actId="478"/>
        <pc:sldMasterMkLst>
          <pc:docMk/>
          <pc:sldMasterMk cId="1848996058" sldId="2147483672"/>
        </pc:sldMasterMkLst>
        <pc:sldLayoutChg chg="delSp mod">
          <pc:chgData name="Thibaud BARADEL" userId="1bea61a6-26b7-4cdc-971b-362043031f65" providerId="ADAL" clId="{18073813-0D6A-489B-84C8-359480E4E155}" dt="2025-10-27T08:54:34.306" v="155" actId="478"/>
          <pc:sldLayoutMkLst>
            <pc:docMk/>
            <pc:sldMasterMk cId="1848996058" sldId="2147483672"/>
            <pc:sldLayoutMk cId="1816201243" sldId="2147483683"/>
          </pc:sldLayoutMkLst>
          <pc:picChg chg="del">
            <ac:chgData name="Thibaud BARADEL" userId="1bea61a6-26b7-4cdc-971b-362043031f65" providerId="ADAL" clId="{18073813-0D6A-489B-84C8-359480E4E155}" dt="2025-10-27T08:54:34.306" v="155" actId="478"/>
            <ac:picMkLst>
              <pc:docMk/>
              <pc:sldMasterMk cId="1848996058" sldId="2147483672"/>
              <pc:sldLayoutMk cId="1816201243" sldId="2147483683"/>
              <ac:picMk id="9" creationId="{EEBFCB35-B362-2F55-A2F9-5BB9C8FC6BBA}"/>
            </ac:picMkLst>
          </pc:picChg>
        </pc:sldLayoutChg>
      </pc:sldMasterChg>
    </pc:docChg>
  </pc:docChgLst>
  <pc:docChgLst>
    <pc:chgData name="Thibaud BARADEL" userId="1bea61a6-26b7-4cdc-971b-362043031f65" providerId="ADAL" clId="{2DDE4BA5-C4DF-4EC0-98DA-54BE6E32623D}"/>
    <pc:docChg chg="custSel modSld">
      <pc:chgData name="Thibaud BARADEL" userId="1bea61a6-26b7-4cdc-971b-362043031f65" providerId="ADAL" clId="{2DDE4BA5-C4DF-4EC0-98DA-54BE6E32623D}" dt="2025-10-27T09:02:24.563" v="16" actId="790"/>
      <pc:docMkLst>
        <pc:docMk/>
      </pc:docMkLst>
      <pc:sldChg chg="addSp delSp modSp mod">
        <pc:chgData name="Thibaud BARADEL" userId="1bea61a6-26b7-4cdc-971b-362043031f65" providerId="ADAL" clId="{2DDE4BA5-C4DF-4EC0-98DA-54BE6E32623D}" dt="2025-10-27T09:02:24.563" v="16" actId="790"/>
        <pc:sldMkLst>
          <pc:docMk/>
          <pc:sldMk cId="3387503557" sldId="2007580994"/>
        </pc:sldMkLst>
        <pc:spChg chg="del mod">
          <ac:chgData name="Thibaud BARADEL" userId="1bea61a6-26b7-4cdc-971b-362043031f65" providerId="ADAL" clId="{2DDE4BA5-C4DF-4EC0-98DA-54BE6E32623D}" dt="2025-10-27T08:58:43.481" v="4" actId="478"/>
          <ac:spMkLst>
            <pc:docMk/>
            <pc:sldMk cId="3387503557" sldId="2007580994"/>
            <ac:spMk id="2" creationId="{18CE0C99-6B20-4283-D480-3D142914DA94}"/>
          </ac:spMkLst>
        </pc:spChg>
        <pc:spChg chg="add mod">
          <ac:chgData name="Thibaud BARADEL" userId="1bea61a6-26b7-4cdc-971b-362043031f65" providerId="ADAL" clId="{2DDE4BA5-C4DF-4EC0-98DA-54BE6E32623D}" dt="2025-10-27T09:02:24.563" v="16" actId="790"/>
          <ac:spMkLst>
            <pc:docMk/>
            <pc:sldMk cId="3387503557" sldId="2007580994"/>
            <ac:spMk id="5" creationId="{9BA5BC44-60DB-32D1-E37D-1B5CFE198571}"/>
          </ac:spMkLst>
        </pc:spChg>
        <pc:spChg chg="mod">
          <ac:chgData name="Thibaud BARADEL" userId="1bea61a6-26b7-4cdc-971b-362043031f65" providerId="ADAL" clId="{2DDE4BA5-C4DF-4EC0-98DA-54BE6E32623D}" dt="2025-10-27T08:58:34.544" v="2" actId="255"/>
          <ac:spMkLst>
            <pc:docMk/>
            <pc:sldMk cId="3387503557" sldId="2007580994"/>
            <ac:spMk id="9" creationId="{F781CEF4-BD8B-596E-986E-4CA28241276F}"/>
          </ac:spMkLst>
        </pc:spChg>
        <pc:picChg chg="del">
          <ac:chgData name="Thibaud BARADEL" userId="1bea61a6-26b7-4cdc-971b-362043031f65" providerId="ADAL" clId="{2DDE4BA5-C4DF-4EC0-98DA-54BE6E32623D}" dt="2025-10-27T08:58:43.481" v="4" actId="478"/>
          <ac:picMkLst>
            <pc:docMk/>
            <pc:sldMk cId="3387503557" sldId="2007580994"/>
            <ac:picMk id="4" creationId="{6FA4A4AE-CB03-5C63-05D8-F1A3289EA18F}"/>
          </ac:picMkLst>
        </pc:picChg>
        <pc:picChg chg="add mod">
          <ac:chgData name="Thibaud BARADEL" userId="1bea61a6-26b7-4cdc-971b-362043031f65" providerId="ADAL" clId="{2DDE4BA5-C4DF-4EC0-98DA-54BE6E32623D}" dt="2025-10-27T08:58:43.768" v="5"/>
          <ac:picMkLst>
            <pc:docMk/>
            <pc:sldMk cId="3387503557" sldId="2007580994"/>
            <ac:picMk id="7" creationId="{23B20998-465F-608E-4E4B-C54114DEB266}"/>
          </ac:picMkLst>
        </pc:picChg>
      </pc:sldChg>
      <pc:sldChg chg="addSp delSp modSp mod">
        <pc:chgData name="Thibaud BARADEL" userId="1bea61a6-26b7-4cdc-971b-362043031f65" providerId="ADAL" clId="{2DDE4BA5-C4DF-4EC0-98DA-54BE6E32623D}" dt="2025-10-27T09:01:24.751" v="14" actId="1076"/>
        <pc:sldMkLst>
          <pc:docMk/>
          <pc:sldMk cId="327371996" sldId="2007580997"/>
        </pc:sldMkLst>
        <pc:picChg chg="add mod">
          <ac:chgData name="Thibaud BARADEL" userId="1bea61a6-26b7-4cdc-971b-362043031f65" providerId="ADAL" clId="{2DDE4BA5-C4DF-4EC0-98DA-54BE6E32623D}" dt="2025-10-27T09:01:24.751" v="14" actId="1076"/>
          <ac:picMkLst>
            <pc:docMk/>
            <pc:sldMk cId="327371996" sldId="2007580997"/>
            <ac:picMk id="2" creationId="{6B4EAF0A-7F62-953D-D5DB-60FBA37E0B7C}"/>
          </ac:picMkLst>
        </pc:picChg>
        <pc:picChg chg="add mod">
          <ac:chgData name="Thibaud BARADEL" userId="1bea61a6-26b7-4cdc-971b-362043031f65" providerId="ADAL" clId="{2DDE4BA5-C4DF-4EC0-98DA-54BE6E32623D}" dt="2025-10-27T09:01:22.060" v="13" actId="1076"/>
          <ac:picMkLst>
            <pc:docMk/>
            <pc:sldMk cId="327371996" sldId="2007580997"/>
            <ac:picMk id="3" creationId="{9AEE3904-1603-6A07-FBE5-5F79681439AE}"/>
          </ac:picMkLst>
        </pc:picChg>
        <pc:picChg chg="del">
          <ac:chgData name="Thibaud BARADEL" userId="1bea61a6-26b7-4cdc-971b-362043031f65" providerId="ADAL" clId="{2DDE4BA5-C4DF-4EC0-98DA-54BE6E32623D}" dt="2025-10-27T09:01:12.162" v="10" actId="478"/>
          <ac:picMkLst>
            <pc:docMk/>
            <pc:sldMk cId="327371996" sldId="2007580997"/>
            <ac:picMk id="7" creationId="{6453CE1E-6665-139C-EDA0-8DA73505ADDB}"/>
          </ac:picMkLst>
        </pc:picChg>
      </pc:sldChg>
      <pc:sldChg chg="addSp delSp modSp mod">
        <pc:chgData name="Thibaud BARADEL" userId="1bea61a6-26b7-4cdc-971b-362043031f65" providerId="ADAL" clId="{2DDE4BA5-C4DF-4EC0-98DA-54BE6E32623D}" dt="2025-10-27T09:01:09.316" v="9"/>
        <pc:sldMkLst>
          <pc:docMk/>
          <pc:sldMk cId="2770294611" sldId="2007580998"/>
        </pc:sldMkLst>
        <pc:spChg chg="mod">
          <ac:chgData name="Thibaud BARADEL" userId="1bea61a6-26b7-4cdc-971b-362043031f65" providerId="ADAL" clId="{2DDE4BA5-C4DF-4EC0-98DA-54BE6E32623D}" dt="2025-10-27T09:01:04.736" v="7"/>
          <ac:spMkLst>
            <pc:docMk/>
            <pc:sldMk cId="2770294611" sldId="2007580998"/>
            <ac:spMk id="2" creationId="{C6B08EB0-A4B6-012D-E2B4-1D6A0717F167}"/>
          </ac:spMkLst>
        </pc:spChg>
        <pc:spChg chg="mod">
          <ac:chgData name="Thibaud BARADEL" userId="1bea61a6-26b7-4cdc-971b-362043031f65" providerId="ADAL" clId="{2DDE4BA5-C4DF-4EC0-98DA-54BE6E32623D}" dt="2025-10-27T09:00:55.600" v="6"/>
          <ac:spMkLst>
            <pc:docMk/>
            <pc:sldMk cId="2770294611" sldId="2007580998"/>
            <ac:spMk id="9" creationId="{004A643A-B7B6-BFBA-B936-81684BAB065D}"/>
          </ac:spMkLst>
        </pc:spChg>
        <pc:picChg chg="add mod">
          <ac:chgData name="Thibaud BARADEL" userId="1bea61a6-26b7-4cdc-971b-362043031f65" providerId="ADAL" clId="{2DDE4BA5-C4DF-4EC0-98DA-54BE6E32623D}" dt="2025-10-27T09:01:09.316" v="9"/>
          <ac:picMkLst>
            <pc:docMk/>
            <pc:sldMk cId="2770294611" sldId="2007580998"/>
            <ac:picMk id="3" creationId="{121CDA89-EAC8-5086-E77C-4F4FCB7CB219}"/>
          </ac:picMkLst>
        </pc:picChg>
        <pc:picChg chg="del">
          <ac:chgData name="Thibaud BARADEL" userId="1bea61a6-26b7-4cdc-971b-362043031f65" providerId="ADAL" clId="{2DDE4BA5-C4DF-4EC0-98DA-54BE6E32623D}" dt="2025-10-27T09:01:06.278" v="8" actId="478"/>
          <ac:picMkLst>
            <pc:docMk/>
            <pc:sldMk cId="2770294611" sldId="2007580998"/>
            <ac:picMk id="4" creationId="{0109B600-6B56-4031-D1BC-0A2F7D81F94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AD91B-B750-4944-8BE3-65683EDD3548}" type="datetimeFigureOut">
              <a:rPr lang="fr-CH" smtClean="0"/>
              <a:t>27.10.2025</a:t>
            </a:fld>
            <a:endParaRPr lang="fr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E2A74-9EC7-4DAD-986B-72CA3AE4207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61859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0BC1BC-FF6A-1A0A-65AE-F292ED41C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638A97-48DB-8FCA-CC32-1D9E6C815A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40FDE7-94DA-8A17-9EC3-9324A04739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0C470F-1494-8BC3-B9D9-FE4D588767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E2A74-9EC7-4DAD-986B-72CA3AE4207B}" type="slidenum">
              <a:rPr lang="fr-CH" smtClean="0"/>
              <a:t>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1719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0C944-7D09-EB2A-A3C3-07F506D72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73A953-3BD5-F77F-7D0A-96B00AC5FC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43A526-0AF0-B37B-A996-DCFADD2670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1DD123-508F-FF22-D25D-CDE2A0F87A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E2A74-9EC7-4DAD-986B-72CA3AE4207B}" type="slidenum">
              <a:rPr lang="fr-CH" smtClean="0"/>
              <a:t>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554768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2EEA6-7066-E934-3207-2F8C6757F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FE52EB-A01C-ACB5-10BF-4C14192F64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AD94A1-F272-2355-61C9-3AB82069E3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DF7AE0-CA20-5AA4-D0B6-FEB122CF3D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E2A74-9EC7-4DAD-986B-72CA3AE4207B}" type="slidenum">
              <a:rPr lang="fr-CH" smtClean="0"/>
              <a:t>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19451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">
            <a:extLst>
              <a:ext uri="{FF2B5EF4-FFF2-40B4-BE49-F238E27FC236}">
                <a16:creationId xmlns:a16="http://schemas.microsoft.com/office/drawing/2014/main" id="{D281EB72-6255-CB0A-1503-7EE4D63C80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4A0747-40C2-F4F4-6DDE-E2CA8A8EB2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83061" y="915077"/>
            <a:ext cx="3670739" cy="2387600"/>
          </a:xfrm>
          <a:prstGeom prst="rect">
            <a:avLst/>
          </a:prstGeom>
        </p:spPr>
        <p:txBody>
          <a:bodyPr lIns="36000" rIns="36000" anchor="b">
            <a:normAutofit/>
          </a:bodyPr>
          <a:lstStyle>
            <a:lvl1pPr algn="l">
              <a:defRPr sz="4400"/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0C165D-1ABA-6C9B-201D-5BD57300AEF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83060" y="3317020"/>
            <a:ext cx="3670740" cy="69669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2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 – Date</a:t>
            </a:r>
            <a:endParaRPr lang="fr-CH"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AEB1662-FFFE-D454-90F2-EBD1166340BA}"/>
              </a:ext>
            </a:extLst>
          </p:cNvPr>
          <p:cNvSpPr/>
          <p:nvPr/>
        </p:nvSpPr>
        <p:spPr>
          <a:xfrm>
            <a:off x="7779028" y="3686294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47719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ple_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84360-613E-0DF9-1AC5-FBFF5AB098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11007"/>
            <a:ext cx="11277600" cy="5979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4A80-D5D9-DC9E-6978-3EEABC49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8301"/>
            <a:ext cx="7572375" cy="4335484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j-lt"/>
              </a:defRPr>
            </a:lvl1pPr>
            <a:lvl2pPr marL="685800" indent="-228600"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j-lt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3950" y="6235822"/>
            <a:ext cx="4324350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AB3C052B-A387-A334-C017-3ADB65E8136D}"/>
              </a:ext>
            </a:extLst>
          </p:cNvPr>
          <p:cNvSpPr/>
          <p:nvPr/>
        </p:nvSpPr>
        <p:spPr>
          <a:xfrm>
            <a:off x="557688" y="1207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F479DD27-4969-1E45-96DC-344410464D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19469"/>
            <a:ext cx="5163676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413E1E10-D380-5A7D-1B83-30D6A30EB6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1125" y="219469"/>
            <a:ext cx="5163676" cy="23346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r">
              <a:buNone/>
              <a:defRPr sz="1000" b="1"/>
            </a:lvl1pPr>
          </a:lstStyle>
          <a:p>
            <a:pPr lvl="0"/>
            <a:r>
              <a:rPr lang="fr-FR" err="1"/>
              <a:t>Sub</a:t>
            </a:r>
            <a:r>
              <a:rPr lang="fr-FR"/>
              <a:t> </a:t>
            </a:r>
            <a:r>
              <a:rPr lang="fr-FR" err="1"/>
              <a:t>chapter</a:t>
            </a:r>
            <a:endParaRPr lang="fr-FR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A4A77C9-63EB-5688-4EED-22F812CDBC4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48647" y="1638299"/>
            <a:ext cx="3533775" cy="19645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fr-CH" sz="18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fr-CH" err="1"/>
              <a:t>Add</a:t>
            </a:r>
            <a:r>
              <a:rPr lang="fr-CH"/>
              <a:t> a </a:t>
            </a:r>
            <a:r>
              <a:rPr lang="fr-CH" err="1"/>
              <a:t>picture</a:t>
            </a:r>
            <a:endParaRPr lang="fr-CH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B150CFC-00F2-FCC7-35C4-61472515D3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48650" y="3743325"/>
            <a:ext cx="3533775" cy="2230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Key Message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64496ED9-FE82-DFE0-7D9D-71D276D70A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060248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49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tropla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3950" y="6235822"/>
            <a:ext cx="4324350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F479DD27-4969-1E45-96DC-344410464D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19469"/>
            <a:ext cx="5163676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413E1E10-D380-5A7D-1B83-30D6A30EB6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1125" y="219469"/>
            <a:ext cx="5163676" cy="23346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r">
              <a:buNone/>
              <a:defRPr sz="1000" b="1"/>
            </a:lvl1pPr>
          </a:lstStyle>
          <a:p>
            <a:pPr lvl="0"/>
            <a:r>
              <a:rPr lang="fr-FR" err="1"/>
              <a:t>Sub</a:t>
            </a:r>
            <a:r>
              <a:rPr lang="fr-FR"/>
              <a:t> </a:t>
            </a:r>
            <a:r>
              <a:rPr lang="fr-FR" err="1"/>
              <a:t>chapter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6201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_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39CD332-2057-9DAB-DEF4-BFB4B99AC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110C7F-9D9E-580C-1552-DC58634683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78625" y="3226046"/>
            <a:ext cx="3556000" cy="13255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THANK YOU</a:t>
            </a:r>
            <a:endParaRPr lang="fr-CH"/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A6EFA4EE-2E46-8617-5C83-C23A4FA0E68A}"/>
              </a:ext>
            </a:extLst>
          </p:cNvPr>
          <p:cNvSpPr/>
          <p:nvPr/>
        </p:nvSpPr>
        <p:spPr>
          <a:xfrm>
            <a:off x="6882288" y="4509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B068187-253B-ED1F-CFCF-CAC86A4650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8919263" y="5368255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638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84360-613E-0DF9-1AC5-FBFF5AB098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11007"/>
            <a:ext cx="11277600" cy="5979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4A80-D5D9-DC9E-6978-3EEABC49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8301"/>
            <a:ext cx="11277600" cy="4335484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>
                <a:latin typeface="+mj-lt"/>
              </a:defRPr>
            </a:lvl1pPr>
            <a:lvl2pPr marL="685800" indent="-228600">
              <a:buFont typeface="Wingdings" panose="05000000000000000000" pitchFamily="2" charset="2"/>
              <a:buChar char="§"/>
              <a:defRPr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§"/>
              <a:defRPr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§"/>
              <a:defRPr>
                <a:latin typeface="+mj-lt"/>
              </a:defRPr>
            </a:lvl4pPr>
            <a:lvl5pPr marL="2057400" indent="-228600">
              <a:buFont typeface="Wingdings" panose="05000000000000000000" pitchFamily="2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3950" y="6235822"/>
            <a:ext cx="4324350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AB3C052B-A387-A334-C017-3ADB65E8136D}"/>
              </a:ext>
            </a:extLst>
          </p:cNvPr>
          <p:cNvSpPr/>
          <p:nvPr userDrawn="1"/>
        </p:nvSpPr>
        <p:spPr>
          <a:xfrm>
            <a:off x="557688" y="1207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F479DD27-4969-1E45-96DC-344410464D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19469"/>
            <a:ext cx="5163676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413E1E10-D380-5A7D-1B83-30D6A30EB6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1125" y="219469"/>
            <a:ext cx="5163676" cy="23346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r">
              <a:buNone/>
              <a:defRPr sz="1000" b="1"/>
            </a:lvl1pPr>
          </a:lstStyle>
          <a:p>
            <a:pPr lvl="0"/>
            <a:r>
              <a:rPr lang="fr-FR" err="1"/>
              <a:t>Sub</a:t>
            </a:r>
            <a:r>
              <a:rPr lang="fr-FR"/>
              <a:t> </a:t>
            </a:r>
            <a:r>
              <a:rPr lang="fr-FR" err="1"/>
              <a:t>chapter</a:t>
            </a:r>
            <a:endParaRPr lang="fr-FR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EBFCB35-B362-2F55-A2F9-5BB9C8FC6B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060248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0156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84360-613E-0DF9-1AC5-FBFF5AB098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11007"/>
            <a:ext cx="11277600" cy="5979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4A80-D5D9-DC9E-6978-3EEABC49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8301"/>
            <a:ext cx="7572375" cy="4335484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j-lt"/>
              </a:defRPr>
            </a:lvl1pPr>
            <a:lvl2pPr marL="685800" indent="-228600"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j-lt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3950" y="6235822"/>
            <a:ext cx="4324350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AB3C052B-A387-A334-C017-3ADB65E8136D}"/>
              </a:ext>
            </a:extLst>
          </p:cNvPr>
          <p:cNvSpPr/>
          <p:nvPr userDrawn="1"/>
        </p:nvSpPr>
        <p:spPr>
          <a:xfrm>
            <a:off x="557688" y="1207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F479DD27-4969-1E45-96DC-344410464D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19469"/>
            <a:ext cx="5163676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413E1E10-D380-5A7D-1B83-30D6A30EB6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1125" y="219469"/>
            <a:ext cx="5163676" cy="23346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r">
              <a:buNone/>
              <a:defRPr sz="1000" b="1"/>
            </a:lvl1pPr>
          </a:lstStyle>
          <a:p>
            <a:pPr lvl="0"/>
            <a:r>
              <a:rPr lang="fr-FR" err="1"/>
              <a:t>Sub</a:t>
            </a:r>
            <a:r>
              <a:rPr lang="fr-FR"/>
              <a:t> </a:t>
            </a:r>
            <a:r>
              <a:rPr lang="fr-FR" err="1"/>
              <a:t>chapter</a:t>
            </a:r>
            <a:endParaRPr lang="fr-FR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A4A77C9-63EB-5688-4EED-22F812CDBC4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48647" y="1638299"/>
            <a:ext cx="3533775" cy="19645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fr-CH" sz="18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fr-CH" err="1"/>
              <a:t>Add</a:t>
            </a:r>
            <a:r>
              <a:rPr lang="fr-CH"/>
              <a:t> a </a:t>
            </a:r>
            <a:r>
              <a:rPr lang="fr-CH" err="1"/>
              <a:t>picture</a:t>
            </a:r>
            <a:endParaRPr lang="fr-CH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B150CFC-00F2-FCC7-35C4-61472515D3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48650" y="3743325"/>
            <a:ext cx="3533775" cy="2230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Key Message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64496ED9-FE82-DFE0-7D9D-71D276D70A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060248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760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7">
            <a:extLst>
              <a:ext uri="{FF2B5EF4-FFF2-40B4-BE49-F238E27FC236}">
                <a16:creationId xmlns:a16="http://schemas.microsoft.com/office/drawing/2014/main" id="{0FA5B0E4-4696-800A-548E-0B3A21A476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7EBD416-D1F4-735E-3912-4F59C1F6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7360" y="250825"/>
            <a:ext cx="577995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AGENDA</a:t>
            </a:r>
            <a:endParaRPr lang="fr-CH"/>
          </a:p>
        </p:txBody>
      </p:sp>
      <p:sp>
        <p:nvSpPr>
          <p:cNvPr id="8" name="Espace réservé du texte 9">
            <a:extLst>
              <a:ext uri="{FF2B5EF4-FFF2-40B4-BE49-F238E27FC236}">
                <a16:creationId xmlns:a16="http://schemas.microsoft.com/office/drawing/2014/main" id="{79E760DB-C36E-E22D-1738-8556C52AB9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68424" y="1684041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E20741CA-8A2A-F404-7DD3-4450648D05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47360" y="1684041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C541199E-C508-E5E0-E3CE-00D5B4DEC7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7360" y="2126239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06424561-E09E-AA91-3E90-0F786DBB8F5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47360" y="2568437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03</a:t>
            </a: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523F34F5-22CD-1D63-B0E4-9EE1172CE49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47360" y="3010635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04</a:t>
            </a:r>
          </a:p>
        </p:txBody>
      </p:sp>
      <p:sp>
        <p:nvSpPr>
          <p:cNvPr id="13" name="Espace réservé du texte 9">
            <a:extLst>
              <a:ext uri="{FF2B5EF4-FFF2-40B4-BE49-F238E27FC236}">
                <a16:creationId xmlns:a16="http://schemas.microsoft.com/office/drawing/2014/main" id="{263FF1E5-24E3-E60A-EA80-9D34586907F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47360" y="3452833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05</a:t>
            </a:r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22A44AAF-A3AE-67F2-E5B3-E5DE8A66868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68424" y="2126306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15" name="Espace réservé du texte 9">
            <a:extLst>
              <a:ext uri="{FF2B5EF4-FFF2-40B4-BE49-F238E27FC236}">
                <a16:creationId xmlns:a16="http://schemas.microsoft.com/office/drawing/2014/main" id="{4715643F-0698-2B7A-6BCB-AD32FF9C55C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68424" y="2568571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16" name="Espace réservé du texte 9">
            <a:extLst>
              <a:ext uri="{FF2B5EF4-FFF2-40B4-BE49-F238E27FC236}">
                <a16:creationId xmlns:a16="http://schemas.microsoft.com/office/drawing/2014/main" id="{6AAB827E-D419-0A13-0F14-45DE4687AEB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68424" y="3010836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17" name="Espace réservé du texte 9">
            <a:extLst>
              <a:ext uri="{FF2B5EF4-FFF2-40B4-BE49-F238E27FC236}">
                <a16:creationId xmlns:a16="http://schemas.microsoft.com/office/drawing/2014/main" id="{D4EB32DC-DD0E-CA19-767B-172869AE9B6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68424" y="3453101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18" name="Espace réservé du texte 9">
            <a:extLst>
              <a:ext uri="{FF2B5EF4-FFF2-40B4-BE49-F238E27FC236}">
                <a16:creationId xmlns:a16="http://schemas.microsoft.com/office/drawing/2014/main" id="{B8613A57-A69A-ED01-DAB4-E3CBD651CB1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47360" y="3895031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06</a:t>
            </a:r>
          </a:p>
        </p:txBody>
      </p:sp>
      <p:sp>
        <p:nvSpPr>
          <p:cNvPr id="19" name="Espace réservé du texte 9">
            <a:extLst>
              <a:ext uri="{FF2B5EF4-FFF2-40B4-BE49-F238E27FC236}">
                <a16:creationId xmlns:a16="http://schemas.microsoft.com/office/drawing/2014/main" id="{0E9FAB71-662B-2E33-1341-32E169F991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68424" y="3895366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20" name="Espace réservé du texte 9">
            <a:extLst>
              <a:ext uri="{FF2B5EF4-FFF2-40B4-BE49-F238E27FC236}">
                <a16:creationId xmlns:a16="http://schemas.microsoft.com/office/drawing/2014/main" id="{B5AC483B-DCF0-9CE0-A88E-369F4AD52D9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47360" y="4337229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07</a:t>
            </a:r>
          </a:p>
        </p:txBody>
      </p:sp>
      <p:sp>
        <p:nvSpPr>
          <p:cNvPr id="21" name="Espace réservé du texte 9">
            <a:extLst>
              <a:ext uri="{FF2B5EF4-FFF2-40B4-BE49-F238E27FC236}">
                <a16:creationId xmlns:a16="http://schemas.microsoft.com/office/drawing/2014/main" id="{FDE0E214-E410-B7C4-C332-6B7D42981CE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68424" y="4337631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18E7C554-CFDD-83A3-9F5B-0CE34959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68" y="1472595"/>
            <a:ext cx="1973013" cy="197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269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7">
            <a:extLst>
              <a:ext uri="{FF2B5EF4-FFF2-40B4-BE49-F238E27FC236}">
                <a16:creationId xmlns:a16="http://schemas.microsoft.com/office/drawing/2014/main" id="{0FA5B0E4-4696-800A-548E-0B3A21A476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7EBD416-D1F4-735E-3912-4F59C1F6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7360" y="250825"/>
            <a:ext cx="577995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AGENDA</a:t>
            </a:r>
            <a:endParaRPr lang="fr-CH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18E7C554-CFDD-83A3-9F5B-0CE34959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68" y="1472595"/>
            <a:ext cx="1973013" cy="1973013"/>
          </a:xfrm>
          <a:prstGeom prst="rect">
            <a:avLst/>
          </a:prstGeom>
        </p:spPr>
      </p:pic>
      <p:sp>
        <p:nvSpPr>
          <p:cNvPr id="2" name="Espace réservé du texte 9">
            <a:extLst>
              <a:ext uri="{FF2B5EF4-FFF2-40B4-BE49-F238E27FC236}">
                <a16:creationId xmlns:a16="http://schemas.microsoft.com/office/drawing/2014/main" id="{14456B29-6A7D-4BAA-64B2-9E70390471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68424" y="1333521"/>
            <a:ext cx="5158892" cy="369332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3" name="Espace réservé du texte 9">
            <a:extLst>
              <a:ext uri="{FF2B5EF4-FFF2-40B4-BE49-F238E27FC236}">
                <a16:creationId xmlns:a16="http://schemas.microsoft.com/office/drawing/2014/main" id="{1718284E-D607-36AB-123F-04AA98DAD8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47360" y="1333521"/>
            <a:ext cx="684000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5D36831B-992B-2694-EEA3-18F4F932A8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41800" y="1720150"/>
            <a:ext cx="5095956" cy="286232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285750" indent="-285750">
              <a:buFontTx/>
              <a:buBlip>
                <a:blip r:embed="rId4"/>
              </a:buBlip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562059E8-AFCF-1855-E5F6-602F1375D0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41800" y="2023679"/>
            <a:ext cx="5095956" cy="286232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285750" indent="-285750">
              <a:buFontTx/>
              <a:buBlip>
                <a:blip r:embed="rId4"/>
              </a:buBlip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22" name="Espace réservé du texte 9">
            <a:extLst>
              <a:ext uri="{FF2B5EF4-FFF2-40B4-BE49-F238E27FC236}">
                <a16:creationId xmlns:a16="http://schemas.microsoft.com/office/drawing/2014/main" id="{6D600837-8D4A-9D8A-3F97-2247777035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68424" y="2401067"/>
            <a:ext cx="5158892" cy="369332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23" name="Espace réservé du texte 9">
            <a:extLst>
              <a:ext uri="{FF2B5EF4-FFF2-40B4-BE49-F238E27FC236}">
                <a16:creationId xmlns:a16="http://schemas.microsoft.com/office/drawing/2014/main" id="{B7752CF1-E664-1D3A-E89D-EA62BC99F5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47360" y="2401067"/>
            <a:ext cx="684000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24" name="Espace réservé du texte 9">
            <a:extLst>
              <a:ext uri="{FF2B5EF4-FFF2-40B4-BE49-F238E27FC236}">
                <a16:creationId xmlns:a16="http://schemas.microsoft.com/office/drawing/2014/main" id="{6E0D3242-C357-B52E-BC87-E73AB34BB8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41800" y="2787696"/>
            <a:ext cx="5095956" cy="286232"/>
          </a:xfrm>
          <a:prstGeom prst="rect">
            <a:avLst/>
          </a:prstGeom>
        </p:spPr>
        <p:txBody>
          <a:bodyPr vert="horz" wrap="square" lIns="91440" tIns="45720" rIns="36000" bIns="45720" rtlCol="0" anchor="t" anchorCtr="0">
            <a:spAutoFit/>
          </a:bodyPr>
          <a:lstStyle>
            <a:lvl1pPr marL="228600" indent="-228600">
              <a:buFontTx/>
              <a:buBlip>
                <a:blip r:embed="rId4"/>
              </a:buBlip>
              <a:defRPr lang="fr-FR" sz="1400" dirty="0">
                <a:latin typeface="+mj-lt"/>
              </a:defRPr>
            </a:lvl1pPr>
          </a:lstStyle>
          <a:p>
            <a:pPr marL="285750" lvl="0" indent="-285750">
              <a:buFontTx/>
              <a:buBlip>
                <a:blip r:embed="rId4"/>
              </a:buBlip>
            </a:pPr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25" name="Espace réservé du texte 9">
            <a:extLst>
              <a:ext uri="{FF2B5EF4-FFF2-40B4-BE49-F238E27FC236}">
                <a16:creationId xmlns:a16="http://schemas.microsoft.com/office/drawing/2014/main" id="{9CBE6D52-194E-9431-8957-2D03C85D16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41800" y="3091225"/>
            <a:ext cx="5095956" cy="286232"/>
          </a:xfrm>
          <a:prstGeom prst="rect">
            <a:avLst/>
          </a:prstGeom>
        </p:spPr>
        <p:txBody>
          <a:bodyPr vert="horz" wrap="square" lIns="91440" tIns="45720" rIns="36000" bIns="45720" rtlCol="0" anchor="t" anchorCtr="0">
            <a:spAutoFit/>
          </a:bodyPr>
          <a:lstStyle>
            <a:lvl1pPr marL="228600" indent="-228600">
              <a:buFontTx/>
              <a:buBlip>
                <a:blip r:embed="rId4"/>
              </a:buBlip>
              <a:defRPr lang="fr-FR" sz="1400" dirty="0">
                <a:latin typeface="+mj-lt"/>
              </a:defRPr>
            </a:lvl1pPr>
          </a:lstStyle>
          <a:p>
            <a:pPr marL="285750" lvl="0" indent="-285750">
              <a:buFontTx/>
              <a:buBlip>
                <a:blip r:embed="rId4"/>
              </a:buBlip>
            </a:pPr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28" name="Espace réservé du texte 9">
            <a:extLst>
              <a:ext uri="{FF2B5EF4-FFF2-40B4-BE49-F238E27FC236}">
                <a16:creationId xmlns:a16="http://schemas.microsoft.com/office/drawing/2014/main" id="{79625E00-74F2-CCE5-EFDB-7B6772AE560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68424" y="3468613"/>
            <a:ext cx="5158892" cy="369332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29" name="Espace réservé du texte 9">
            <a:extLst>
              <a:ext uri="{FF2B5EF4-FFF2-40B4-BE49-F238E27FC236}">
                <a16:creationId xmlns:a16="http://schemas.microsoft.com/office/drawing/2014/main" id="{8498DF0F-D4D8-0A49-694A-6FA354C5F6F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47360" y="3468613"/>
            <a:ext cx="684000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03</a:t>
            </a:r>
          </a:p>
        </p:txBody>
      </p:sp>
      <p:sp>
        <p:nvSpPr>
          <p:cNvPr id="30" name="Espace réservé du texte 9">
            <a:extLst>
              <a:ext uri="{FF2B5EF4-FFF2-40B4-BE49-F238E27FC236}">
                <a16:creationId xmlns:a16="http://schemas.microsoft.com/office/drawing/2014/main" id="{A588FAEE-A8C3-F545-0C5E-AF89FA7586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41800" y="3855242"/>
            <a:ext cx="5095956" cy="286232"/>
          </a:xfrm>
          <a:prstGeom prst="rect">
            <a:avLst/>
          </a:prstGeom>
        </p:spPr>
        <p:txBody>
          <a:bodyPr vert="horz" wrap="square" lIns="91440" tIns="45720" rIns="36000" bIns="45720" rtlCol="0" anchor="t" anchorCtr="0">
            <a:spAutoFit/>
          </a:bodyPr>
          <a:lstStyle>
            <a:lvl1pPr marL="228600" indent="-228600">
              <a:buFontTx/>
              <a:buBlip>
                <a:blip r:embed="rId4"/>
              </a:buBlip>
              <a:defRPr lang="fr-FR" sz="1400" dirty="0">
                <a:latin typeface="+mj-lt"/>
              </a:defRPr>
            </a:lvl1pPr>
          </a:lstStyle>
          <a:p>
            <a:pPr marL="285750" lvl="0" indent="-285750">
              <a:buFontTx/>
              <a:buBlip>
                <a:blip r:embed="rId4"/>
              </a:buBlip>
            </a:pPr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31" name="Espace réservé du texte 9">
            <a:extLst>
              <a:ext uri="{FF2B5EF4-FFF2-40B4-BE49-F238E27FC236}">
                <a16:creationId xmlns:a16="http://schemas.microsoft.com/office/drawing/2014/main" id="{67FCF912-AFB2-B75E-D487-9AEC153AAE2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41800" y="4158771"/>
            <a:ext cx="5095956" cy="286232"/>
          </a:xfrm>
          <a:prstGeom prst="rect">
            <a:avLst/>
          </a:prstGeom>
        </p:spPr>
        <p:txBody>
          <a:bodyPr vert="horz" wrap="square" lIns="91440" tIns="45720" rIns="36000" bIns="45720" rtlCol="0" anchor="t" anchorCtr="0">
            <a:spAutoFit/>
          </a:bodyPr>
          <a:lstStyle>
            <a:lvl1pPr marL="228600" indent="-228600">
              <a:buFontTx/>
              <a:buBlip>
                <a:blip r:embed="rId4"/>
              </a:buBlip>
              <a:defRPr lang="fr-FR" sz="1400" dirty="0">
                <a:latin typeface="+mj-lt"/>
              </a:defRPr>
            </a:lvl1pPr>
          </a:lstStyle>
          <a:p>
            <a:pPr marL="285750" lvl="0" indent="-285750">
              <a:buFontTx/>
              <a:buBlip>
                <a:blip r:embed="rId4"/>
              </a:buBlip>
            </a:pPr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8" name="Espace réservé du texte 9">
            <a:extLst>
              <a:ext uri="{FF2B5EF4-FFF2-40B4-BE49-F238E27FC236}">
                <a16:creationId xmlns:a16="http://schemas.microsoft.com/office/drawing/2014/main" id="{7B8DBC9C-11F5-15A7-F96A-F99EF38992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68424" y="4536159"/>
            <a:ext cx="5158892" cy="369332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9C78021-50F8-825C-C59A-2B8A65D487D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47360" y="4536159"/>
            <a:ext cx="684000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483408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7">
            <a:extLst>
              <a:ext uri="{FF2B5EF4-FFF2-40B4-BE49-F238E27FC236}">
                <a16:creationId xmlns:a16="http://schemas.microsoft.com/office/drawing/2014/main" id="{0FA5B0E4-4696-800A-548E-0B3A21A476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7EBD416-D1F4-735E-3912-4F59C1F6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8973" y="1810540"/>
            <a:ext cx="577995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CHAPTER 00</a:t>
            </a:r>
            <a:endParaRPr lang="fr-CH"/>
          </a:p>
        </p:txBody>
      </p:sp>
      <p:sp>
        <p:nvSpPr>
          <p:cNvPr id="27" name="object 5">
            <a:extLst>
              <a:ext uri="{FF2B5EF4-FFF2-40B4-BE49-F238E27FC236}">
                <a16:creationId xmlns:a16="http://schemas.microsoft.com/office/drawing/2014/main" id="{0616F3A8-5CAA-2BCC-4AEA-8A62E7C47934}"/>
              </a:ext>
            </a:extLst>
          </p:cNvPr>
          <p:cNvSpPr/>
          <p:nvPr/>
        </p:nvSpPr>
        <p:spPr>
          <a:xfrm>
            <a:off x="4769128" y="2972372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Espace réservé du texte 9">
            <a:extLst>
              <a:ext uri="{FF2B5EF4-FFF2-40B4-BE49-F238E27FC236}">
                <a16:creationId xmlns:a16="http://schemas.microsoft.com/office/drawing/2014/main" id="{25206658-E6A7-8E2A-B832-A9183798E1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46639" y="1512070"/>
            <a:ext cx="2002789" cy="2167260"/>
          </a:xfrm>
          <a:prstGeom prst="rect">
            <a:avLst/>
          </a:prstGeom>
        </p:spPr>
        <p:txBody>
          <a:bodyPr vert="horz" wrap="square" lIns="0" tIns="12700" rIns="0" bIns="0" rtlCol="0" anchor="ctr" anchorCtr="0">
            <a:spAutoFit/>
          </a:bodyPr>
          <a:lstStyle>
            <a:lvl1pPr marL="0" indent="0" algn="ctr">
              <a:buNone/>
              <a:defRPr lang="fr-FR" sz="14000" spc="-5" dirty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marL="12700" lvl="0">
              <a:lnSpc>
                <a:spcPct val="100000"/>
              </a:lnSpc>
              <a:spcBef>
                <a:spcPts val="100"/>
              </a:spcBef>
            </a:pPr>
            <a:r>
              <a:rPr lang="fr-FR"/>
              <a:t>00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29CA1D2E-B621-CE8E-85C0-3C42781E2F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060248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1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_WW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FCD1952-5DCA-9B42-7AC6-679D74F6D5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9" b="77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084360-613E-0DF9-1AC5-FBFF5AB098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5149049"/>
            <a:ext cx="12191999" cy="1150056"/>
          </a:xfrm>
          <a:prstGeom prst="rect">
            <a:avLst/>
          </a:prstGeom>
          <a:solidFill>
            <a:schemeClr val="bg1">
              <a:lumMod val="95000"/>
              <a:alpha val="14000"/>
            </a:schemeClr>
          </a:solidFill>
        </p:spPr>
        <p:txBody>
          <a:bodyPr lIns="684000">
            <a:noAutofit/>
          </a:bodyPr>
          <a:lstStyle>
            <a:lvl1pPr>
              <a:defRPr sz="4000">
                <a:solidFill>
                  <a:srgbClr val="E4EF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B391A45F-CF2E-6F05-F822-8D3DCE2032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269798" y="5541515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6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hapter2_WW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7">
            <a:extLst>
              <a:ext uri="{FF2B5EF4-FFF2-40B4-BE49-F238E27FC236}">
                <a16:creationId xmlns:a16="http://schemas.microsoft.com/office/drawing/2014/main" id="{DA7A6766-4300-9613-51F7-0FE3FE044A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916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084360-613E-0DF9-1AC5-FBFF5AB098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5149049"/>
            <a:ext cx="12191999" cy="1150056"/>
          </a:xfrm>
          <a:prstGeom prst="rect">
            <a:avLst/>
          </a:prstGeom>
          <a:solidFill>
            <a:schemeClr val="tx1">
              <a:alpha val="52000"/>
            </a:schemeClr>
          </a:solidFill>
        </p:spPr>
        <p:txBody>
          <a:bodyPr lIns="684000">
            <a:noAutofit/>
          </a:bodyPr>
          <a:lstStyle>
            <a:lvl1pPr>
              <a:defRPr sz="4000">
                <a:solidFill>
                  <a:srgbClr val="E4EF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2AB37DA1-6CBC-E9C4-C3E3-B3C182C7EF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269796" y="5541515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68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84360-613E-0DF9-1AC5-FBFF5AB098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11007"/>
            <a:ext cx="11277600" cy="5979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4A80-D5D9-DC9E-6978-3EEABC49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8301"/>
            <a:ext cx="11277600" cy="4335484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>
                <a:latin typeface="+mj-lt"/>
              </a:defRPr>
            </a:lvl1pPr>
            <a:lvl2pPr marL="685800" indent="-228600">
              <a:buFont typeface="Wingdings" panose="05000000000000000000" pitchFamily="2" charset="2"/>
              <a:buChar char="§"/>
              <a:defRPr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§"/>
              <a:defRPr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§"/>
              <a:defRPr>
                <a:latin typeface="+mj-lt"/>
              </a:defRPr>
            </a:lvl4pPr>
            <a:lvl5pPr marL="2057400" indent="-228600">
              <a:buFont typeface="Wingdings" panose="05000000000000000000" pitchFamily="2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3950" y="6235822"/>
            <a:ext cx="4324350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AB3C052B-A387-A334-C017-3ADB65E8136D}"/>
              </a:ext>
            </a:extLst>
          </p:cNvPr>
          <p:cNvSpPr/>
          <p:nvPr/>
        </p:nvSpPr>
        <p:spPr>
          <a:xfrm>
            <a:off x="557688" y="1207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F479DD27-4969-1E45-96DC-344410464D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19469"/>
            <a:ext cx="5163676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413E1E10-D380-5A7D-1B83-30D6A30EB6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1125" y="219469"/>
            <a:ext cx="5163676" cy="23346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r">
              <a:buNone/>
              <a:defRPr sz="1000" b="1"/>
            </a:lvl1pPr>
          </a:lstStyle>
          <a:p>
            <a:pPr lvl="0"/>
            <a:r>
              <a:rPr lang="fr-FR" err="1"/>
              <a:t>Sub</a:t>
            </a:r>
            <a:r>
              <a:rPr lang="fr-FR"/>
              <a:t> </a:t>
            </a:r>
            <a:r>
              <a:rPr lang="fr-FR" err="1"/>
              <a:t>chapter</a:t>
            </a:r>
            <a:endParaRPr lang="fr-FR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EBFCB35-B362-2F55-A2F9-5BB9C8FC6B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060248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52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_S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4A80-D5D9-DC9E-6978-3EEABC49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8301"/>
            <a:ext cx="5514975" cy="4343050"/>
          </a:xfrm>
          <a:prstGeom prst="rect">
            <a:avLst/>
          </a:prstGeom>
        </p:spPr>
        <p:txBody>
          <a:bodyPr/>
          <a:lstStyle>
            <a:lvl1pPr marL="457200" indent="-457200">
              <a:buFont typeface="Wingdings" panose="05000000000000000000" pitchFamily="2" charset="2"/>
              <a:buChar char="§"/>
              <a:defRPr>
                <a:latin typeface="+mj-lt"/>
              </a:defRPr>
            </a:lvl1pPr>
            <a:lvl2pPr marL="800100" indent="-342900">
              <a:buFont typeface="Wingdings" panose="05000000000000000000" pitchFamily="2" charset="2"/>
              <a:buChar char="§"/>
              <a:defRPr>
                <a:latin typeface="+mj-lt"/>
              </a:defRPr>
            </a:lvl2pPr>
            <a:lvl3pPr marL="1257300" indent="-342900">
              <a:buFont typeface="Wingdings" panose="05000000000000000000" pitchFamily="2" charset="2"/>
              <a:buChar char="§"/>
              <a:defRPr>
                <a:latin typeface="+mj-lt"/>
              </a:defRPr>
            </a:lvl3pPr>
            <a:lvl4pPr marL="1657350" indent="-285750">
              <a:buFont typeface="Wingdings" panose="05000000000000000000" pitchFamily="2" charset="2"/>
              <a:buChar char="§"/>
              <a:defRPr>
                <a:latin typeface="+mj-lt"/>
              </a:defRPr>
            </a:lvl4pPr>
            <a:lvl5pPr marL="2114550" indent="-285750">
              <a:buFont typeface="Wingdings" panose="05000000000000000000" pitchFamily="2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3950" y="6235822"/>
            <a:ext cx="3313430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AB3C052B-A387-A334-C017-3ADB65E8136D}"/>
              </a:ext>
            </a:extLst>
          </p:cNvPr>
          <p:cNvSpPr/>
          <p:nvPr/>
        </p:nvSpPr>
        <p:spPr>
          <a:xfrm>
            <a:off x="557688" y="1207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7719BBB-4ABA-FE51-3776-5EE5F3EEB37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 anchorCtr="0">
            <a:normAutofit/>
          </a:bodyPr>
          <a:lstStyle>
            <a:lvl1pPr marL="0" marR="0" indent="0" algn="ctr" defTabSz="1320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/>
            </a:lvl1pPr>
          </a:lstStyle>
          <a:p>
            <a:pPr marL="0" marR="0" lvl="0" indent="0" algn="ctr" defTabSz="1320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image to placeholder</a:t>
            </a:r>
            <a:endParaRPr lang="fr-FR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331E589-2D76-B523-B14F-A59FE0A283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11007"/>
            <a:ext cx="5514975" cy="5979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86793F85-54A2-DD9C-4490-E387D19825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19469"/>
            <a:ext cx="5514974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87096065-5875-6563-2F52-796282FE40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4380423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345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_S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4A80-D5D9-DC9E-6978-3EEABC49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5311" y="1638300"/>
            <a:ext cx="5514975" cy="4335483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>
                <a:latin typeface="+mj-lt"/>
              </a:defRPr>
            </a:lvl1pPr>
            <a:lvl2pPr marL="685800" indent="-228600">
              <a:buFont typeface="Wingdings" panose="05000000000000000000" pitchFamily="2" charset="2"/>
              <a:buChar char="§"/>
              <a:defRPr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§"/>
              <a:defRPr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§"/>
              <a:defRPr>
                <a:latin typeface="+mj-lt"/>
              </a:defRPr>
            </a:lvl4pPr>
            <a:lvl5pPr marL="2057400" indent="-228600">
              <a:buFont typeface="Wingdings" panose="05000000000000000000" pitchFamily="2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72061" y="6235822"/>
            <a:ext cx="3705226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5311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AB3C052B-A387-A334-C017-3ADB65E8136D}"/>
              </a:ext>
            </a:extLst>
          </p:cNvPr>
          <p:cNvSpPr/>
          <p:nvPr/>
        </p:nvSpPr>
        <p:spPr>
          <a:xfrm>
            <a:off x="6305799" y="1207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7719BBB-4ABA-FE51-3776-5EE5F3EEB37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 anchorCtr="0">
            <a:normAutofit/>
          </a:bodyPr>
          <a:lstStyle>
            <a:lvl1pPr marL="0" marR="0" indent="0" algn="ctr" defTabSz="1320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/>
            </a:lvl1pPr>
          </a:lstStyle>
          <a:p>
            <a:pPr marL="0" marR="0" lvl="0" indent="0" algn="ctr" defTabSz="1320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image to placeholder</a:t>
            </a:r>
            <a:endParaRPr lang="fr-FR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3EFEBA9-5A7A-D9A3-8019-FF58821F37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5310" y="511007"/>
            <a:ext cx="5514975" cy="5979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36" name="Espace réservé du texte 9">
            <a:extLst>
              <a:ext uri="{FF2B5EF4-FFF2-40B4-BE49-F238E27FC236}">
                <a16:creationId xmlns:a16="http://schemas.microsoft.com/office/drawing/2014/main" id="{CF6A96E4-C8D8-9E77-7E00-A1BDAD52F6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05311" y="219469"/>
            <a:ext cx="5514974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41263BD1-54D8-C291-1609-8D0F7EBCA0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060248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162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hink-cell data - do not delete" hidden="1">
            <a:extLst>
              <a:ext uri="{FF2B5EF4-FFF2-40B4-BE49-F238E27FC236}">
                <a16:creationId xmlns:a16="http://schemas.microsoft.com/office/drawing/2014/main" id="{F3421BED-83E2-7C33-4E44-40609589DCB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5144260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17" imgW="416" imgH="416" progId="TCLayout.ActiveDocument.1">
                  <p:embed/>
                </p:oleObj>
              </mc:Choice>
              <mc:Fallback>
                <p:oleObj name="Diapositive think-cell" r:id="rId17" imgW="416" imgH="416" progId="TCLayout.ActiveDocument.1">
                  <p:embed/>
                  <p:pic>
                    <p:nvPicPr>
                      <p:cNvPr id="1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3421BED-83E2-7C33-4E44-40609589DC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0676BA-0C5E-1E78-A74F-21E2F4FB4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9811E1-061A-841E-446D-C89277D09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7544D7-9209-3A31-DA67-F796631682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C32F0-D3CA-EEB2-0FA4-610E44A3F0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H"/>
              <a:t>[Title] – Subject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07A2E-7557-F72B-68D3-9F44FBB829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C4922-AAFE-4152-B4A9-0BC2E689C6E9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84899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0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0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Relationship Id="rId6" Type="http://schemas.openxmlformats.org/officeDocument/2006/relationships/image" Target="../media/image11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7B614-4FB7-4883-F36C-9E474660EE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A4BBDABD-6660-3F26-27EC-F214D92355A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BBDABD-6660-3F26-27EC-F214D92355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F781CEF4-BD8B-596E-986E-4CA28241276F}"/>
              </a:ext>
            </a:extLst>
          </p:cNvPr>
          <p:cNvSpPr/>
          <p:nvPr/>
        </p:nvSpPr>
        <p:spPr>
          <a:xfrm>
            <a:off x="95250" y="1472183"/>
            <a:ext cx="5848350" cy="44235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45720" rIns="288000" bIns="45720" rtlCol="0" anchor="t" anchorCtr="0"/>
          <a:lstStyle/>
          <a:p>
            <a:pPr lvl="0" algn="ctr">
              <a:defRPr/>
            </a:pPr>
            <a:endParaRPr lang="en-US" sz="1200" noProof="0" dirty="0">
              <a:solidFill>
                <a:schemeClr val="tx1"/>
              </a:solidFill>
            </a:endParaRPr>
          </a:p>
          <a:p>
            <a:pPr lvl="0" algn="ctr"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lang="en-US" sz="1200" b="1" dirty="0">
                <a:solidFill>
                  <a:schemeClr val="tx1"/>
                </a:solidFill>
              </a:rPr>
              <a:t>[Company Name]</a:t>
            </a:r>
          </a:p>
          <a:p>
            <a:pPr lvl="0">
              <a:defRPr/>
            </a:pPr>
            <a:r>
              <a:rPr lang="en-US" sz="1200" dirty="0">
                <a:solidFill>
                  <a:schemeClr val="tx1"/>
                </a:solidFill>
              </a:rPr>
              <a:t>Innovating the Future of Watchmaking</a:t>
            </a:r>
          </a:p>
          <a:p>
            <a:pPr lvl="0"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</a:rPr>
              <a:t>Founded</a:t>
            </a:r>
            <a:r>
              <a:rPr lang="en-US" sz="1200" dirty="0">
                <a:solidFill>
                  <a:schemeClr val="tx1"/>
                </a:solidFill>
              </a:rPr>
              <a:t>: [Year]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</a:rPr>
              <a:t>Headquarters</a:t>
            </a:r>
            <a:r>
              <a:rPr lang="en-US" sz="1200" dirty="0">
                <a:solidFill>
                  <a:schemeClr val="tx1"/>
                </a:solidFill>
              </a:rPr>
              <a:t>: [City, Country]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</a:rPr>
              <a:t>Core Expertise</a:t>
            </a:r>
            <a:r>
              <a:rPr lang="en-US" sz="1200" dirty="0">
                <a:solidFill>
                  <a:schemeClr val="tx1"/>
                </a:solidFill>
              </a:rPr>
              <a:t>: [e.g., Micro-mechanics, Smart Materials, Sustainable Manufacturing]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</a:rPr>
              <a:t>Mission</a:t>
            </a:r>
            <a:r>
              <a:rPr lang="en-US" sz="1200" dirty="0">
                <a:solidFill>
                  <a:schemeClr val="tx1"/>
                </a:solidFill>
              </a:rPr>
              <a:t>: To redefine the boundaries of horology through cutting-edge innovation and timeless craftsmanship.</a:t>
            </a:r>
          </a:p>
          <a:p>
            <a:pPr lvl="0"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lang="en-US" sz="1200" b="1" dirty="0">
                <a:solidFill>
                  <a:schemeClr val="tx1"/>
                </a:solidFill>
              </a:rPr>
              <a:t>Key Achievements: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[e.g., Patented X Technology]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[e.g., Collaboration with [Brand/Institution]]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[e.g., Winner of [Award Name]]</a:t>
            </a:r>
          </a:p>
          <a:p>
            <a:pPr lvl="0"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lang="en-US" sz="1200" dirty="0">
                <a:solidFill>
                  <a:schemeClr val="tx1"/>
                </a:solidFill>
              </a:rPr>
              <a:t>“We blend tradition with technology to shape the next generation of timekeeping.”</a:t>
            </a:r>
          </a:p>
          <a:p>
            <a:pPr lvl="0">
              <a:defRPr/>
            </a:pPr>
            <a:endParaRPr lang="en-US" sz="1200" noProof="0" dirty="0">
              <a:solidFill>
                <a:schemeClr val="tx1"/>
              </a:solidFill>
            </a:endParaRPr>
          </a:p>
          <a:p>
            <a:pPr lvl="0">
              <a:defRPr/>
            </a:pPr>
            <a:endParaRPr lang="en-US" sz="1200" noProof="0" dirty="0">
              <a:solidFill>
                <a:schemeClr val="tx1"/>
              </a:solidFill>
            </a:endParaRPr>
          </a:p>
          <a:p>
            <a:pPr marL="171450" lvl="0" indent="-171450">
              <a:buFont typeface="Wingdings" panose="05000000000000000000" pitchFamily="2" charset="2"/>
              <a:buChar char="Ø"/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marL="171450" lvl="0" indent="-171450">
              <a:buFont typeface="Wingdings" panose="05000000000000000000" pitchFamily="2" charset="2"/>
              <a:buChar char="Ø"/>
              <a:defRPr/>
            </a:pPr>
            <a:endParaRPr lang="en-US" sz="1200" noProof="0" dirty="0">
              <a:solidFill>
                <a:schemeClr val="tx1"/>
              </a:solidFill>
            </a:endParaRPr>
          </a:p>
          <a:p>
            <a:pPr marL="171450" lvl="0" indent="-171450">
              <a:buFont typeface="Wingdings" panose="05000000000000000000" pitchFamily="2" charset="2"/>
              <a:buChar char="Ø"/>
              <a:defRPr/>
            </a:pPr>
            <a:endParaRPr lang="en-GB" sz="1200" noProof="0" dirty="0">
              <a:solidFill>
                <a:schemeClr val="tx1"/>
              </a:solidFill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BA5BC44-60DB-32D1-E37D-1B5CFE198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Company Overview</a:t>
            </a:r>
          </a:p>
        </p:txBody>
      </p:sp>
      <p:pic>
        <p:nvPicPr>
          <p:cNvPr id="7" name="Picture 2" descr="FHH MFO | Bloomint Design | Archello">
            <a:extLst>
              <a:ext uri="{FF2B5EF4-FFF2-40B4-BE49-F238E27FC236}">
                <a16:creationId xmlns:a16="http://schemas.microsoft.com/office/drawing/2014/main" id="{23B20998-465F-608E-4E4B-C54114DEB2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1" r="14362"/>
          <a:stretch/>
        </p:blipFill>
        <p:spPr bwMode="auto">
          <a:xfrm>
            <a:off x="6208777" y="0"/>
            <a:ext cx="62575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503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A054E-99F4-D348-7A9F-BFCADA3AD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D215682C-1D30-62A6-8571-CDE79801EAD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215682C-1D30-62A6-8571-CDE79801EA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6B08EB0-A4B6-012D-E2B4-1D6A0717F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/>
          </a:bodyPr>
          <a:lstStyle/>
          <a:p>
            <a:r>
              <a:rPr lang="fr-CH" dirty="0"/>
              <a:t>Innovation Highlight</a:t>
            </a:r>
            <a:endParaRPr lang="fr-CH" dirty="0">
              <a:cs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4A643A-B7B6-BFBA-B936-81684BAB065D}"/>
              </a:ext>
            </a:extLst>
          </p:cNvPr>
          <p:cNvSpPr/>
          <p:nvPr/>
        </p:nvSpPr>
        <p:spPr>
          <a:xfrm>
            <a:off x="120650" y="1459344"/>
            <a:ext cx="5842000" cy="5250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45720" rIns="288000" bIns="45720" rtlCol="0" anchor="t" anchorCtr="0"/>
          <a:lstStyle/>
          <a:p>
            <a:pPr lvl="0">
              <a:defRPr/>
            </a:pPr>
            <a:endParaRPr lang="en-US" sz="1200" b="1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lang="en-US" sz="1200" b="1" dirty="0">
                <a:solidFill>
                  <a:schemeClr val="tx1"/>
                </a:solidFill>
              </a:rPr>
              <a:t>[Innovation Name]</a:t>
            </a:r>
          </a:p>
          <a:p>
            <a:pPr lvl="0">
              <a:defRPr/>
            </a:pPr>
            <a:r>
              <a:rPr lang="en-US" sz="1200" dirty="0">
                <a:solidFill>
                  <a:schemeClr val="tx1"/>
                </a:solidFill>
              </a:rPr>
              <a:t>Revolutionizing [e.g., Energy Storage / Display Technology / Sustainability] in Watchmaking</a:t>
            </a:r>
          </a:p>
          <a:p>
            <a:pPr lvl="0"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</a:rPr>
              <a:t>What it is: </a:t>
            </a:r>
            <a:r>
              <a:rPr lang="en-US" sz="1200" dirty="0">
                <a:solidFill>
                  <a:schemeClr val="tx1"/>
                </a:solidFill>
              </a:rPr>
              <a:t>A [brief description of the innovation – e.g., ultra-thin photovoltaic module integrated into mechanical movements].</a:t>
            </a:r>
          </a:p>
          <a:p>
            <a:pPr lvl="0"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</a:rPr>
              <a:t>Why it matters: </a:t>
            </a:r>
            <a:r>
              <a:rPr lang="en-US" sz="1200" dirty="0">
                <a:solidFill>
                  <a:schemeClr val="tx1"/>
                </a:solidFill>
              </a:rPr>
              <a:t>Enhances [e.g., energy autonomy, user experience, environmental impact]</a:t>
            </a:r>
          </a:p>
          <a:p>
            <a:pPr lvl="0"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lang="en-US" sz="1200" dirty="0">
                <a:solidFill>
                  <a:schemeClr val="tx1"/>
                </a:solidFill>
              </a:rPr>
              <a:t>Opens new design possibilities for watchmakers</a:t>
            </a:r>
          </a:p>
          <a:p>
            <a:pPr lvl="0">
              <a:defRPr/>
            </a:pPr>
            <a:r>
              <a:rPr lang="en-US" sz="1200" dirty="0">
                <a:solidFill>
                  <a:schemeClr val="tx1"/>
                </a:solidFill>
              </a:rPr>
              <a:t>Aligns with the industry's shift toward [e.g., sustainability, connectivity, miniaturization]</a:t>
            </a:r>
          </a:p>
          <a:p>
            <a:pPr lvl="0"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</a:rPr>
              <a:t>TRL (Technology Readiness Level):</a:t>
            </a:r>
            <a:r>
              <a:rPr lang="en-US" sz="1200" dirty="0">
                <a:solidFill>
                  <a:schemeClr val="tx1"/>
                </a:solidFill>
              </a:rPr>
              <a:t> [e.g., Prototype / Market-ready / In development]</a:t>
            </a:r>
          </a:p>
          <a:p>
            <a:pPr lvl="0"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lang="en-US" sz="1200" b="1" dirty="0">
                <a:solidFill>
                  <a:schemeClr val="tx1"/>
                </a:solidFill>
              </a:rPr>
              <a:t>How will this be represented at the LAB?</a:t>
            </a:r>
          </a:p>
          <a:p>
            <a:pPr marL="171450" lvl="0" indent="-171450">
              <a:buFont typeface="Wingdings" panose="05000000000000000000" pitchFamily="2" charset="2"/>
              <a:buChar char="Ø"/>
              <a:defRPr/>
            </a:pPr>
            <a:endParaRPr lang="en-GB" sz="1200" noProof="0" dirty="0">
              <a:solidFill>
                <a:schemeClr val="tx1"/>
              </a:solidFill>
            </a:endParaRPr>
          </a:p>
        </p:txBody>
      </p:sp>
      <p:pic>
        <p:nvPicPr>
          <p:cNvPr id="3" name="Picture 2" descr="FHH MFO | Bloomint Design | Archello">
            <a:extLst>
              <a:ext uri="{FF2B5EF4-FFF2-40B4-BE49-F238E27FC236}">
                <a16:creationId xmlns:a16="http://schemas.microsoft.com/office/drawing/2014/main" id="{121CDA89-EAC8-5086-E77C-4F4FCB7CB2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1" r="14362"/>
          <a:stretch/>
        </p:blipFill>
        <p:spPr bwMode="auto">
          <a:xfrm>
            <a:off x="6217485" y="0"/>
            <a:ext cx="62575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294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7E2E6-8D9E-67FA-796A-77E54CE40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318AB04F-9871-C12E-EFC2-556EF0B363B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18AB04F-9871-C12E-EFC2-556EF0B363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2">
            <a:extLst>
              <a:ext uri="{FF2B5EF4-FFF2-40B4-BE49-F238E27FC236}">
                <a16:creationId xmlns:a16="http://schemas.microsoft.com/office/drawing/2014/main" id="{6B4EAF0A-7F62-953D-D5DB-60FBA37E0B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0" r="26454"/>
          <a:stretch/>
        </p:blipFill>
        <p:spPr bwMode="auto">
          <a:xfrm>
            <a:off x="6363856" y="0"/>
            <a:ext cx="58579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EE3904-1603-6A07-FBE5-5F79681439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0" r="26454"/>
          <a:stretch/>
        </p:blipFill>
        <p:spPr bwMode="auto">
          <a:xfrm>
            <a:off x="-29832" y="0"/>
            <a:ext cx="58579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719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WWGF_Theme_1">
  <a:themeElements>
    <a:clrScheme name="WWGF_Colors">
      <a:dk1>
        <a:srgbClr val="000000"/>
      </a:dk1>
      <a:lt1>
        <a:sysClr val="window" lastClr="FFFFFF"/>
      </a:lt1>
      <a:dk2>
        <a:srgbClr val="D7B35F"/>
      </a:dk2>
      <a:lt2>
        <a:srgbClr val="4A1709"/>
      </a:lt2>
      <a:accent1>
        <a:srgbClr val="CC4F1C"/>
      </a:accent1>
      <a:accent2>
        <a:srgbClr val="AE8D5E"/>
      </a:accent2>
      <a:accent3>
        <a:srgbClr val="9F7F6E"/>
      </a:accent3>
      <a:accent4>
        <a:srgbClr val="976A4C"/>
      </a:accent4>
      <a:accent5>
        <a:srgbClr val="3A3335"/>
      </a:accent5>
      <a:accent6>
        <a:srgbClr val="A4928C"/>
      </a:accent6>
      <a:hlink>
        <a:srgbClr val="0563C1"/>
      </a:hlink>
      <a:folHlink>
        <a:srgbClr val="954F72"/>
      </a:folHlink>
    </a:clrScheme>
    <a:fontScheme name="FHH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WGF_Theme_1" id="{D5F6B6B4-F1AF-4073-911A-6881BA758A63}" vid="{90DC45D4-B1D4-41A6-B239-F3AE0D65937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</Words>
  <Application>Microsoft Office PowerPoint</Application>
  <PresentationFormat>Grand écran</PresentationFormat>
  <Paragraphs>38</Paragraphs>
  <Slides>3</Slides>
  <Notes>3</Notes>
  <HiddenSlides>0</HiddenSlides>
  <MMClips>0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Aptos</vt:lpstr>
      <vt:lpstr>Arial</vt:lpstr>
      <vt:lpstr>Wingdings</vt:lpstr>
      <vt:lpstr>WWGF_Theme_1</vt:lpstr>
      <vt:lpstr>Diapositive think-cell</vt:lpstr>
      <vt:lpstr>Company Overview</vt:lpstr>
      <vt:lpstr>Innovation Highlight</vt:lpstr>
      <vt:lpstr>Présentation PowerPoint</vt:lpstr>
    </vt:vector>
  </TitlesOfParts>
  <Company>Richemont International 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JACQUET Charles (EXT-RIC-CH)</dc:creator>
  <cp:lastModifiedBy>Thibaud BARADEL</cp:lastModifiedBy>
  <cp:revision>1</cp:revision>
  <dcterms:created xsi:type="dcterms:W3CDTF">2025-08-19T05:36:10Z</dcterms:created>
  <dcterms:modified xsi:type="dcterms:W3CDTF">2025-10-27T09:02:26Z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753cc63-6854-4e70-a232-d1964fdb518f_Enabled">
    <vt:lpwstr>true</vt:lpwstr>
  </property>
  <property fmtid="{D5CDD505-2E9C-101B-9397-08002B2CF9AE}" pid="3" name="MSIP_Label_7753cc63-6854-4e70-a232-d1964fdb518f_SetDate">
    <vt:lpwstr>2025-09-23T08:37:06Z</vt:lpwstr>
  </property>
  <property fmtid="{D5CDD505-2E9C-101B-9397-08002B2CF9AE}" pid="4" name="MSIP_Label_7753cc63-6854-4e70-a232-d1964fdb518f_Method">
    <vt:lpwstr>Standard</vt:lpwstr>
  </property>
  <property fmtid="{D5CDD505-2E9C-101B-9397-08002B2CF9AE}" pid="5" name="MSIP_Label_7753cc63-6854-4e70-a232-d1964fdb518f_Name">
    <vt:lpwstr>Standard</vt:lpwstr>
  </property>
  <property fmtid="{D5CDD505-2E9C-101B-9397-08002B2CF9AE}" pid="6" name="MSIP_Label_7753cc63-6854-4e70-a232-d1964fdb518f_SiteId">
    <vt:lpwstr>e7e159c7-b756-4dea-bcef-21d26c444225</vt:lpwstr>
  </property>
  <property fmtid="{D5CDD505-2E9C-101B-9397-08002B2CF9AE}" pid="7" name="MSIP_Label_7753cc63-6854-4e70-a232-d1964fdb518f_ActionId">
    <vt:lpwstr>c3203bf3-f495-4207-ab80-e6c4122ee9fc</vt:lpwstr>
  </property>
  <property fmtid="{D5CDD505-2E9C-101B-9397-08002B2CF9AE}" pid="8" name="MSIP_Label_7753cc63-6854-4e70-a232-d1964fdb518f_ContentBits">
    <vt:lpwstr>0</vt:lpwstr>
  </property>
  <property fmtid="{D5CDD505-2E9C-101B-9397-08002B2CF9AE}" pid="9" name="MSIP_Label_7753cc63-6854-4e70-a232-d1964fdb518f_Tag">
    <vt:lpwstr>10, 3, 0, 1</vt:lpwstr>
  </property>
</Properties>
</file>